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7" r:id="rId7"/>
    <p:sldId id="315" r:id="rId8"/>
    <p:sldId id="271" r:id="rId9"/>
    <p:sldId id="273" r:id="rId10"/>
    <p:sldId id="274" r:id="rId11"/>
    <p:sldId id="272" r:id="rId12"/>
    <p:sldId id="261" r:id="rId13"/>
    <p:sldId id="310" r:id="rId14"/>
    <p:sldId id="263" r:id="rId15"/>
    <p:sldId id="326" r:id="rId16"/>
    <p:sldId id="275" r:id="rId17"/>
    <p:sldId id="280" r:id="rId18"/>
    <p:sldId id="278" r:id="rId19"/>
    <p:sldId id="281" r:id="rId20"/>
    <p:sldId id="283" r:id="rId21"/>
    <p:sldId id="284" r:id="rId22"/>
    <p:sldId id="285" r:id="rId23"/>
    <p:sldId id="286" r:id="rId24"/>
    <p:sldId id="288" r:id="rId25"/>
    <p:sldId id="311" r:id="rId26"/>
    <p:sldId id="289" r:id="rId27"/>
    <p:sldId id="327" r:id="rId28"/>
    <p:sldId id="328" r:id="rId29"/>
    <p:sldId id="294" r:id="rId30"/>
    <p:sldId id="290" r:id="rId31"/>
    <p:sldId id="292" r:id="rId32"/>
    <p:sldId id="293" r:id="rId33"/>
    <p:sldId id="295" r:id="rId34"/>
    <p:sldId id="317" r:id="rId35"/>
    <p:sldId id="318" r:id="rId36"/>
    <p:sldId id="303" r:id="rId37"/>
    <p:sldId id="296" r:id="rId38"/>
    <p:sldId id="297" r:id="rId39"/>
    <p:sldId id="302" r:id="rId40"/>
    <p:sldId id="299" r:id="rId41"/>
    <p:sldId id="298" r:id="rId42"/>
    <p:sldId id="301" r:id="rId43"/>
    <p:sldId id="312" r:id="rId44"/>
    <p:sldId id="300" r:id="rId45"/>
    <p:sldId id="305" r:id="rId46"/>
    <p:sldId id="329" r:id="rId47"/>
    <p:sldId id="313" r:id="rId48"/>
    <p:sldId id="330" r:id="rId49"/>
    <p:sldId id="335" r:id="rId50"/>
    <p:sldId id="304" r:id="rId51"/>
    <p:sldId id="331" r:id="rId52"/>
    <p:sldId id="308" r:id="rId53"/>
    <p:sldId id="309" r:id="rId54"/>
    <p:sldId id="307" r:id="rId55"/>
    <p:sldId id="314" r:id="rId56"/>
    <p:sldId id="320" r:id="rId57"/>
    <p:sldId id="276" r:id="rId58"/>
    <p:sldId id="321" r:id="rId59"/>
    <p:sldId id="323" r:id="rId60"/>
    <p:sldId id="324" r:id="rId61"/>
    <p:sldId id="332" r:id="rId62"/>
    <p:sldId id="334" r:id="rId63"/>
    <p:sldId id="266" r:id="rId64"/>
    <p:sldId id="269" r:id="rId65"/>
    <p:sldId id="268" r:id="rId66"/>
    <p:sldId id="333" r:id="rId67"/>
    <p:sldId id="325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F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Bailey" userId="9dc54027cd54aeb5" providerId="LiveId" clId="{93544C81-F420-46E7-8CF5-C853FDCDB33B}"/>
    <pc:docChg chg="undo custSel addSld delSld modSld sldOrd">
      <pc:chgData name="Stephen Bailey" userId="9dc54027cd54aeb5" providerId="LiveId" clId="{93544C81-F420-46E7-8CF5-C853FDCDB33B}" dt="2018-04-24T18:07:36.517" v="465" actId="20577"/>
      <pc:docMkLst>
        <pc:docMk/>
      </pc:docMkLst>
      <pc:sldChg chg="modSp">
        <pc:chgData name="Stephen Bailey" userId="9dc54027cd54aeb5" providerId="LiveId" clId="{93544C81-F420-46E7-8CF5-C853FDCDB33B}" dt="2018-04-24T18:00:50.670" v="14" actId="20577"/>
        <pc:sldMkLst>
          <pc:docMk/>
          <pc:sldMk cId="3144480648" sldId="266"/>
        </pc:sldMkLst>
        <pc:spChg chg="mod">
          <ac:chgData name="Stephen Bailey" userId="9dc54027cd54aeb5" providerId="LiveId" clId="{93544C81-F420-46E7-8CF5-C853FDCDB33B}" dt="2018-04-24T18:00:50.670" v="14" actId="20577"/>
          <ac:spMkLst>
            <pc:docMk/>
            <pc:sldMk cId="3144480648" sldId="266"/>
            <ac:spMk id="2" creationId="{CB4A9445-946E-4C9A-8DB3-5ABC5F1807E4}"/>
          </ac:spMkLst>
        </pc:spChg>
      </pc:sldChg>
      <pc:sldChg chg="modSp">
        <pc:chgData name="Stephen Bailey" userId="9dc54027cd54aeb5" providerId="LiveId" clId="{93544C81-F420-46E7-8CF5-C853FDCDB33B}" dt="2018-04-24T18:00:54.960" v="16" actId="20577"/>
        <pc:sldMkLst>
          <pc:docMk/>
          <pc:sldMk cId="936338285" sldId="268"/>
        </pc:sldMkLst>
        <pc:spChg chg="mod">
          <ac:chgData name="Stephen Bailey" userId="9dc54027cd54aeb5" providerId="LiveId" clId="{93544C81-F420-46E7-8CF5-C853FDCDB33B}" dt="2018-04-24T18:00:54.960" v="16" actId="20577"/>
          <ac:spMkLst>
            <pc:docMk/>
            <pc:sldMk cId="936338285" sldId="268"/>
            <ac:spMk id="4" creationId="{CA8335C7-7438-4972-B64E-ABC5BD7A2F2D}"/>
          </ac:spMkLst>
        </pc:spChg>
      </pc:sldChg>
      <pc:sldChg chg="modSp">
        <pc:chgData name="Stephen Bailey" userId="9dc54027cd54aeb5" providerId="LiveId" clId="{93544C81-F420-46E7-8CF5-C853FDCDB33B}" dt="2018-04-24T18:00:52.524" v="15" actId="20577"/>
        <pc:sldMkLst>
          <pc:docMk/>
          <pc:sldMk cId="3141124957" sldId="269"/>
        </pc:sldMkLst>
        <pc:spChg chg="mod">
          <ac:chgData name="Stephen Bailey" userId="9dc54027cd54aeb5" providerId="LiveId" clId="{93544C81-F420-46E7-8CF5-C853FDCDB33B}" dt="2018-04-24T18:00:52.524" v="15" actId="20577"/>
          <ac:spMkLst>
            <pc:docMk/>
            <pc:sldMk cId="3141124957" sldId="269"/>
            <ac:spMk id="4" creationId="{BF717B56-8E0C-4C8B-8FE4-A64BC54EC73B}"/>
          </ac:spMkLst>
        </pc:spChg>
      </pc:sldChg>
      <pc:sldChg chg="modTransition">
        <pc:chgData name="Stephen Bailey" userId="9dc54027cd54aeb5" providerId="LiveId" clId="{93544C81-F420-46E7-8CF5-C853FDCDB33B}" dt="2018-04-24T17:56:51.676" v="0" actId="20577"/>
        <pc:sldMkLst>
          <pc:docMk/>
          <pc:sldMk cId="484718759" sldId="271"/>
        </pc:sldMkLst>
      </pc:sldChg>
      <pc:sldChg chg="modSp">
        <pc:chgData name="Stephen Bailey" userId="9dc54027cd54aeb5" providerId="LiveId" clId="{93544C81-F420-46E7-8CF5-C853FDCDB33B}" dt="2018-04-24T17:59:20.511" v="12" actId="20577"/>
        <pc:sldMkLst>
          <pc:docMk/>
          <pc:sldMk cId="1013477607" sldId="285"/>
        </pc:sldMkLst>
        <pc:spChg chg="mod">
          <ac:chgData name="Stephen Bailey" userId="9dc54027cd54aeb5" providerId="LiveId" clId="{93544C81-F420-46E7-8CF5-C853FDCDB33B}" dt="2018-04-24T17:59:20.511" v="12" actId="20577"/>
          <ac:spMkLst>
            <pc:docMk/>
            <pc:sldMk cId="1013477607" sldId="285"/>
            <ac:spMk id="2" creationId="{EE2F3DC7-66A9-40EB-A6FD-00D650869642}"/>
          </ac:spMkLst>
        </pc:spChg>
      </pc:sldChg>
      <pc:sldChg chg="modTransition">
        <pc:chgData name="Stephen Bailey" userId="9dc54027cd54aeb5" providerId="LiveId" clId="{93544C81-F420-46E7-8CF5-C853FDCDB33B}" dt="2018-04-24T17:57:29.028" v="1" actId="20577"/>
        <pc:sldMkLst>
          <pc:docMk/>
          <pc:sldMk cId="206468446" sldId="286"/>
        </pc:sldMkLst>
      </pc:sldChg>
      <pc:sldChg chg="addSp delSp modSp">
        <pc:chgData name="Stephen Bailey" userId="9dc54027cd54aeb5" providerId="LiveId" clId="{93544C81-F420-46E7-8CF5-C853FDCDB33B}" dt="2018-04-24T18:01:53.800" v="59" actId="20577"/>
        <pc:sldMkLst>
          <pc:docMk/>
          <pc:sldMk cId="3848183347" sldId="332"/>
        </pc:sldMkLst>
        <pc:spChg chg="mod">
          <ac:chgData name="Stephen Bailey" userId="9dc54027cd54aeb5" providerId="LiveId" clId="{93544C81-F420-46E7-8CF5-C853FDCDB33B}" dt="2018-04-24T18:01:53.800" v="59" actId="20577"/>
          <ac:spMkLst>
            <pc:docMk/>
            <pc:sldMk cId="3848183347" sldId="332"/>
            <ac:spMk id="2" creationId="{BEEE27C7-5DFC-4EAE-8B77-FA1754D8BB61}"/>
          </ac:spMkLst>
        </pc:spChg>
        <pc:picChg chg="add del">
          <ac:chgData name="Stephen Bailey" userId="9dc54027cd54aeb5" providerId="LiveId" clId="{93544C81-F420-46E7-8CF5-C853FDCDB33B}" dt="2018-04-24T18:01:10.235" v="21" actId="20577"/>
          <ac:picMkLst>
            <pc:docMk/>
            <pc:sldMk cId="3848183347" sldId="332"/>
            <ac:picMk id="4" creationId="{03CBDAA0-80E7-4CD7-83C7-E6F1C8A0D7C5}"/>
          </ac:picMkLst>
        </pc:picChg>
      </pc:sldChg>
      <pc:sldChg chg="modSp add">
        <pc:chgData name="Stephen Bailey" userId="9dc54027cd54aeb5" providerId="LiveId" clId="{93544C81-F420-46E7-8CF5-C853FDCDB33B}" dt="2018-04-24T18:07:36.517" v="465" actId="20577"/>
        <pc:sldMkLst>
          <pc:docMk/>
          <pc:sldMk cId="4152814655" sldId="334"/>
        </pc:sldMkLst>
        <pc:spChg chg="mod">
          <ac:chgData name="Stephen Bailey" userId="9dc54027cd54aeb5" providerId="LiveId" clId="{93544C81-F420-46E7-8CF5-C853FDCDB33B}" dt="2018-04-24T18:01:49.168" v="58" actId="20577"/>
          <ac:spMkLst>
            <pc:docMk/>
            <pc:sldMk cId="4152814655" sldId="334"/>
            <ac:spMk id="2" creationId="{BEEE27C7-5DFC-4EAE-8B77-FA1754D8BB61}"/>
          </ac:spMkLst>
        </pc:spChg>
        <pc:spChg chg="mod">
          <ac:chgData name="Stephen Bailey" userId="9dc54027cd54aeb5" providerId="LiveId" clId="{93544C81-F420-46E7-8CF5-C853FDCDB33B}" dt="2018-04-24T18:07:36.517" v="465" actId="20577"/>
          <ac:spMkLst>
            <pc:docMk/>
            <pc:sldMk cId="4152814655" sldId="334"/>
            <ac:spMk id="3" creationId="{890425B4-33E7-49C7-A475-9DC0E563F91F}"/>
          </ac:spMkLst>
        </pc:spChg>
      </pc:sldChg>
      <pc:sldChg chg="modSp add del ord">
        <pc:chgData name="Stephen Bailey" userId="9dc54027cd54aeb5" providerId="LiveId" clId="{93544C81-F420-46E7-8CF5-C853FDCDB33B}" dt="2018-04-24T18:01:06.978" v="19" actId="2696"/>
        <pc:sldMkLst>
          <pc:docMk/>
          <pc:sldMk cId="4182639649" sldId="334"/>
        </pc:sldMkLst>
        <pc:spChg chg="mod">
          <ac:chgData name="Stephen Bailey" userId="9dc54027cd54aeb5" providerId="LiveId" clId="{93544C81-F420-46E7-8CF5-C853FDCDB33B}" dt="2018-04-24T18:01:02.755" v="18" actId="20577"/>
          <ac:spMkLst>
            <pc:docMk/>
            <pc:sldMk cId="4182639649" sldId="334"/>
            <ac:spMk id="4" creationId="{CA8335C7-7438-4972-B64E-ABC5BD7A2F2D}"/>
          </ac:spMkLst>
        </pc:spChg>
      </pc:sldChg>
    </pc:docChg>
  </pc:docChgLst>
  <pc:docChgLst>
    <pc:chgData name="Stephen Bailey" userId="9dc54027cd54aeb5" providerId="LiveId" clId="{0E406C14-F355-41C7-B37C-5011A84BD6E9}"/>
    <pc:docChg chg="undo custSel addSld delSld modSld sldOrd">
      <pc:chgData name="Stephen Bailey" userId="9dc54027cd54aeb5" providerId="LiveId" clId="{0E406C14-F355-41C7-B37C-5011A84BD6E9}" dt="2018-04-24T17:55:25.908" v="1473" actId="14861"/>
      <pc:docMkLst>
        <pc:docMk/>
      </pc:docMkLst>
      <pc:sldChg chg="modTransition">
        <pc:chgData name="Stephen Bailey" userId="9dc54027cd54aeb5" providerId="LiveId" clId="{0E406C14-F355-41C7-B37C-5011A84BD6E9}" dt="2018-04-24T15:22:49.930" v="37" actId="14861"/>
        <pc:sldMkLst>
          <pc:docMk/>
          <pc:sldMk cId="2196764589" sldId="261"/>
        </pc:sldMkLst>
      </pc:sldChg>
      <pc:sldChg chg="modSp">
        <pc:chgData name="Stephen Bailey" userId="9dc54027cd54aeb5" providerId="LiveId" clId="{0E406C14-F355-41C7-B37C-5011A84BD6E9}" dt="2018-04-24T17:49:26.160" v="1347" actId="20577"/>
        <pc:sldMkLst>
          <pc:docMk/>
          <pc:sldMk cId="3144480648" sldId="266"/>
        </pc:sldMkLst>
        <pc:spChg chg="mod">
          <ac:chgData name="Stephen Bailey" userId="9dc54027cd54aeb5" providerId="LiveId" clId="{0E406C14-F355-41C7-B37C-5011A84BD6E9}" dt="2018-04-24T17:49:26.160" v="1347" actId="20577"/>
          <ac:spMkLst>
            <pc:docMk/>
            <pc:sldMk cId="3144480648" sldId="266"/>
            <ac:spMk id="2" creationId="{CB4A9445-946E-4C9A-8DB3-5ABC5F1807E4}"/>
          </ac:spMkLst>
        </pc:spChg>
      </pc:sldChg>
      <pc:sldChg chg="modSp">
        <pc:chgData name="Stephen Bailey" userId="9dc54027cd54aeb5" providerId="LiveId" clId="{0E406C14-F355-41C7-B37C-5011A84BD6E9}" dt="2018-04-24T17:49:35.027" v="1349" actId="14861"/>
        <pc:sldMkLst>
          <pc:docMk/>
          <pc:sldMk cId="936338285" sldId="268"/>
        </pc:sldMkLst>
        <pc:spChg chg="mod">
          <ac:chgData name="Stephen Bailey" userId="9dc54027cd54aeb5" providerId="LiveId" clId="{0E406C14-F355-41C7-B37C-5011A84BD6E9}" dt="2018-04-24T17:49:35.027" v="1349" actId="14861"/>
          <ac:spMkLst>
            <pc:docMk/>
            <pc:sldMk cId="936338285" sldId="268"/>
            <ac:spMk id="4" creationId="{CA8335C7-7438-4972-B64E-ABC5BD7A2F2D}"/>
          </ac:spMkLst>
        </pc:spChg>
      </pc:sldChg>
      <pc:sldChg chg="modSp">
        <pc:chgData name="Stephen Bailey" userId="9dc54027cd54aeb5" providerId="LiveId" clId="{0E406C14-F355-41C7-B37C-5011A84BD6E9}" dt="2018-04-24T17:49:32.473" v="1348" actId="14861"/>
        <pc:sldMkLst>
          <pc:docMk/>
          <pc:sldMk cId="3141124957" sldId="269"/>
        </pc:sldMkLst>
        <pc:spChg chg="mod">
          <ac:chgData name="Stephen Bailey" userId="9dc54027cd54aeb5" providerId="LiveId" clId="{0E406C14-F355-41C7-B37C-5011A84BD6E9}" dt="2018-04-24T17:49:32.473" v="1348" actId="14861"/>
          <ac:spMkLst>
            <pc:docMk/>
            <pc:sldMk cId="3141124957" sldId="269"/>
            <ac:spMk id="4" creationId="{BF717B56-8E0C-4C8B-8FE4-A64BC54EC73B}"/>
          </ac:spMkLst>
        </pc:spChg>
      </pc:sldChg>
      <pc:sldChg chg="modTransition">
        <pc:chgData name="Stephen Bailey" userId="9dc54027cd54aeb5" providerId="LiveId" clId="{0E406C14-F355-41C7-B37C-5011A84BD6E9}" dt="2018-04-24T15:22:49.930" v="37" actId="14861"/>
        <pc:sldMkLst>
          <pc:docMk/>
          <pc:sldMk cId="484718759" sldId="271"/>
        </pc:sldMkLst>
      </pc:sldChg>
      <pc:sldChg chg="modTransition">
        <pc:chgData name="Stephen Bailey" userId="9dc54027cd54aeb5" providerId="LiveId" clId="{0E406C14-F355-41C7-B37C-5011A84BD6E9}" dt="2018-04-24T15:22:49.930" v="37" actId="14861"/>
        <pc:sldMkLst>
          <pc:docMk/>
          <pc:sldMk cId="4052074773" sldId="272"/>
        </pc:sldMkLst>
      </pc:sldChg>
      <pc:sldChg chg="modTransition">
        <pc:chgData name="Stephen Bailey" userId="9dc54027cd54aeb5" providerId="LiveId" clId="{0E406C14-F355-41C7-B37C-5011A84BD6E9}" dt="2018-04-24T15:22:49.930" v="37" actId="14861"/>
        <pc:sldMkLst>
          <pc:docMk/>
          <pc:sldMk cId="3651096592" sldId="273"/>
        </pc:sldMkLst>
      </pc:sldChg>
      <pc:sldChg chg="delSp modTransition delAnim">
        <pc:chgData name="Stephen Bailey" userId="9dc54027cd54aeb5" providerId="LiveId" clId="{0E406C14-F355-41C7-B37C-5011A84BD6E9}" dt="2018-04-24T15:25:20.586" v="38" actId="478"/>
        <pc:sldMkLst>
          <pc:docMk/>
          <pc:sldMk cId="3958436853" sldId="274"/>
        </pc:sldMkLst>
        <pc:spChg chg="del">
          <ac:chgData name="Stephen Bailey" userId="9dc54027cd54aeb5" providerId="LiveId" clId="{0E406C14-F355-41C7-B37C-5011A84BD6E9}" dt="2018-04-24T15:25:20.586" v="38" actId="478"/>
          <ac:spMkLst>
            <pc:docMk/>
            <pc:sldMk cId="3958436853" sldId="274"/>
            <ac:spMk id="4" creationId="{0D1D4862-20C2-4D34-9917-09D70C1068BB}"/>
          </ac:spMkLst>
        </pc:spChg>
      </pc:sldChg>
      <pc:sldChg chg="modSp modAnim">
        <pc:chgData name="Stephen Bailey" userId="9dc54027cd54aeb5" providerId="LiveId" clId="{0E406C14-F355-41C7-B37C-5011A84BD6E9}" dt="2018-04-24T16:31:48.977" v="564" actId="6549"/>
        <pc:sldMkLst>
          <pc:docMk/>
          <pc:sldMk cId="73949094" sldId="276"/>
        </pc:sldMkLst>
        <pc:spChg chg="mod">
          <ac:chgData name="Stephen Bailey" userId="9dc54027cd54aeb5" providerId="LiveId" clId="{0E406C14-F355-41C7-B37C-5011A84BD6E9}" dt="2018-04-24T16:31:17.310" v="556" actId="20577"/>
          <ac:spMkLst>
            <pc:docMk/>
            <pc:sldMk cId="73949094" sldId="276"/>
            <ac:spMk id="2" creationId="{A96AA2B8-D65C-4322-8804-4A0219A787F5}"/>
          </ac:spMkLst>
        </pc:spChg>
        <pc:spChg chg="mod">
          <ac:chgData name="Stephen Bailey" userId="9dc54027cd54aeb5" providerId="LiveId" clId="{0E406C14-F355-41C7-B37C-5011A84BD6E9}" dt="2018-04-24T16:31:48.977" v="564" actId="6549"/>
          <ac:spMkLst>
            <pc:docMk/>
            <pc:sldMk cId="73949094" sldId="276"/>
            <ac:spMk id="3" creationId="{6D0FF3D1-6810-4A7B-ADE6-E9822D67ADC1}"/>
          </ac:spMkLst>
        </pc:spChg>
      </pc:sldChg>
      <pc:sldChg chg="addSp modSp">
        <pc:chgData name="Stephen Bailey" userId="9dc54027cd54aeb5" providerId="LiveId" clId="{0E406C14-F355-41C7-B37C-5011A84BD6E9}" dt="2018-04-24T15:33:58.106" v="51" actId="14100"/>
        <pc:sldMkLst>
          <pc:docMk/>
          <pc:sldMk cId="1013477607" sldId="285"/>
        </pc:sldMkLst>
        <pc:cxnChg chg="add mod">
          <ac:chgData name="Stephen Bailey" userId="9dc54027cd54aeb5" providerId="LiveId" clId="{0E406C14-F355-41C7-B37C-5011A84BD6E9}" dt="2018-04-24T15:33:58.106" v="51" actId="14100"/>
          <ac:cxnSpMkLst>
            <pc:docMk/>
            <pc:sldMk cId="1013477607" sldId="285"/>
            <ac:cxnSpMk id="6" creationId="{1AEC6F7E-C94B-4F81-9C1C-2564D13F3B9D}"/>
          </ac:cxnSpMkLst>
        </pc:cxnChg>
        <pc:cxnChg chg="add mod">
          <ac:chgData name="Stephen Bailey" userId="9dc54027cd54aeb5" providerId="LiveId" clId="{0E406C14-F355-41C7-B37C-5011A84BD6E9}" dt="2018-04-24T15:33:48.263" v="49" actId="1076"/>
          <ac:cxnSpMkLst>
            <pc:docMk/>
            <pc:sldMk cId="1013477607" sldId="285"/>
            <ac:cxnSpMk id="10" creationId="{24C7023B-35EA-45D5-8B9F-7C35664ACC0F}"/>
          </ac:cxnSpMkLst>
        </pc:cxnChg>
      </pc:sldChg>
      <pc:sldChg chg="addSp modSp modAnim">
        <pc:chgData name="Stephen Bailey" userId="9dc54027cd54aeb5" providerId="LiveId" clId="{0E406C14-F355-41C7-B37C-5011A84BD6E9}" dt="2018-04-24T17:03:15.664" v="1086" actId="1076"/>
        <pc:sldMkLst>
          <pc:docMk/>
          <pc:sldMk cId="3691106872" sldId="290"/>
        </pc:sldMkLst>
        <pc:spChg chg="add mod">
          <ac:chgData name="Stephen Bailey" userId="9dc54027cd54aeb5" providerId="LiveId" clId="{0E406C14-F355-41C7-B37C-5011A84BD6E9}" dt="2018-04-24T17:03:15.664" v="1086" actId="1076"/>
          <ac:spMkLst>
            <pc:docMk/>
            <pc:sldMk cId="3691106872" sldId="290"/>
            <ac:spMk id="3" creationId="{BF70608A-FB93-464D-AC3F-FC5EF3780A7E}"/>
          </ac:spMkLst>
        </pc:spChg>
        <pc:graphicFrameChg chg="mod modGraphic">
          <ac:chgData name="Stephen Bailey" userId="9dc54027cd54aeb5" providerId="LiveId" clId="{0E406C14-F355-41C7-B37C-5011A84BD6E9}" dt="2018-04-24T17:02:54.100" v="1067" actId="1076"/>
          <ac:graphicFrameMkLst>
            <pc:docMk/>
            <pc:sldMk cId="3691106872" sldId="290"/>
            <ac:graphicFrameMk id="21" creationId="{C6215CD2-02A8-4FB8-BBF3-6EEFCA962B65}"/>
          </ac:graphicFrameMkLst>
        </pc:graphicFrameChg>
      </pc:sldChg>
      <pc:sldChg chg="addSp modSp modAnim">
        <pc:chgData name="Stephen Bailey" userId="9dc54027cd54aeb5" providerId="LiveId" clId="{0E406C14-F355-41C7-B37C-5011A84BD6E9}" dt="2018-04-24T16:02:12.707" v="134" actId="14861"/>
        <pc:sldMkLst>
          <pc:docMk/>
          <pc:sldMk cId="1218222210" sldId="296"/>
        </pc:sldMkLst>
        <pc:spChg chg="add mod">
          <ac:chgData name="Stephen Bailey" userId="9dc54027cd54aeb5" providerId="LiveId" clId="{0E406C14-F355-41C7-B37C-5011A84BD6E9}" dt="2018-04-24T16:01:51.923" v="131" actId="1076"/>
          <ac:spMkLst>
            <pc:docMk/>
            <pc:sldMk cId="1218222210" sldId="296"/>
            <ac:spMk id="6" creationId="{22B3E0C3-5D11-4151-988C-CC872F395BDD}"/>
          </ac:spMkLst>
        </pc:spChg>
        <pc:cxnChg chg="add mod">
          <ac:chgData name="Stephen Bailey" userId="9dc54027cd54aeb5" providerId="LiveId" clId="{0E406C14-F355-41C7-B37C-5011A84BD6E9}" dt="2018-04-24T16:01:56.137" v="132" actId="1076"/>
          <ac:cxnSpMkLst>
            <pc:docMk/>
            <pc:sldMk cId="1218222210" sldId="296"/>
            <ac:cxnSpMk id="8" creationId="{888EA566-9784-400D-BEBA-080F78C241E8}"/>
          </ac:cxnSpMkLst>
        </pc:cxnChg>
        <pc:cxnChg chg="add mod">
          <ac:chgData name="Stephen Bailey" userId="9dc54027cd54aeb5" providerId="LiveId" clId="{0E406C14-F355-41C7-B37C-5011A84BD6E9}" dt="2018-04-24T16:01:58.231" v="133" actId="1076"/>
          <ac:cxnSpMkLst>
            <pc:docMk/>
            <pc:sldMk cId="1218222210" sldId="296"/>
            <ac:cxnSpMk id="10" creationId="{35C72F0A-F39F-48ED-9E5C-83D1277BC271}"/>
          </ac:cxnSpMkLst>
        </pc:cxnChg>
      </pc:sldChg>
      <pc:sldChg chg="modSp">
        <pc:chgData name="Stephen Bailey" userId="9dc54027cd54aeb5" providerId="LiveId" clId="{0E406C14-F355-41C7-B37C-5011A84BD6E9}" dt="2018-04-24T17:08:49.550" v="1131" actId="20577"/>
        <pc:sldMkLst>
          <pc:docMk/>
          <pc:sldMk cId="2724135899" sldId="297"/>
        </pc:sldMkLst>
        <pc:graphicFrameChg chg="modGraphic">
          <ac:chgData name="Stephen Bailey" userId="9dc54027cd54aeb5" providerId="LiveId" clId="{0E406C14-F355-41C7-B37C-5011A84BD6E9}" dt="2018-04-24T17:08:49.550" v="1131" actId="20577"/>
          <ac:graphicFrameMkLst>
            <pc:docMk/>
            <pc:sldMk cId="2724135899" sldId="297"/>
            <ac:graphicFrameMk id="6" creationId="{BC4E5853-2898-4621-AD7B-4F6B2F6DB30F}"/>
          </ac:graphicFrameMkLst>
        </pc:graphicFrameChg>
      </pc:sldChg>
      <pc:sldChg chg="modSp">
        <pc:chgData name="Stephen Bailey" userId="9dc54027cd54aeb5" providerId="LiveId" clId="{0E406C14-F355-41C7-B37C-5011A84BD6E9}" dt="2018-04-24T16:05:00.109" v="188" actId="20577"/>
        <pc:sldMkLst>
          <pc:docMk/>
          <pc:sldMk cId="3979853707" sldId="298"/>
        </pc:sldMkLst>
        <pc:spChg chg="mod">
          <ac:chgData name="Stephen Bailey" userId="9dc54027cd54aeb5" providerId="LiveId" clId="{0E406C14-F355-41C7-B37C-5011A84BD6E9}" dt="2018-04-24T16:05:00.109" v="188" actId="20577"/>
          <ac:spMkLst>
            <pc:docMk/>
            <pc:sldMk cId="3979853707" sldId="298"/>
            <ac:spMk id="2" creationId="{CBD85EF7-9F57-40A9-BDB2-A1FDC0F4862E}"/>
          </ac:spMkLst>
        </pc:spChg>
      </pc:sldChg>
      <pc:sldChg chg="modSp">
        <pc:chgData name="Stephen Bailey" userId="9dc54027cd54aeb5" providerId="LiveId" clId="{0E406C14-F355-41C7-B37C-5011A84BD6E9}" dt="2018-04-24T16:04:51.496" v="170" actId="20577"/>
        <pc:sldMkLst>
          <pc:docMk/>
          <pc:sldMk cId="3869529870" sldId="299"/>
        </pc:sldMkLst>
        <pc:spChg chg="mod">
          <ac:chgData name="Stephen Bailey" userId="9dc54027cd54aeb5" providerId="LiveId" clId="{0E406C14-F355-41C7-B37C-5011A84BD6E9}" dt="2018-04-24T16:04:51.496" v="170" actId="20577"/>
          <ac:spMkLst>
            <pc:docMk/>
            <pc:sldMk cId="3869529870" sldId="299"/>
            <ac:spMk id="2" creationId="{ACCB85CF-C9B7-4F15-A703-B9C61E526A76}"/>
          </ac:spMkLst>
        </pc:spChg>
      </pc:sldChg>
      <pc:sldChg chg="addSp modSp">
        <pc:chgData name="Stephen Bailey" userId="9dc54027cd54aeb5" providerId="LiveId" clId="{0E406C14-F355-41C7-B37C-5011A84BD6E9}" dt="2018-04-24T16:06:16.375" v="244" actId="1076"/>
        <pc:sldMkLst>
          <pc:docMk/>
          <pc:sldMk cId="4289859666" sldId="301"/>
        </pc:sldMkLst>
        <pc:spChg chg="mod">
          <ac:chgData name="Stephen Bailey" userId="9dc54027cd54aeb5" providerId="LiveId" clId="{0E406C14-F355-41C7-B37C-5011A84BD6E9}" dt="2018-04-24T16:05:58.713" v="240" actId="1076"/>
          <ac:spMkLst>
            <pc:docMk/>
            <pc:sldMk cId="4289859666" sldId="301"/>
            <ac:spMk id="2" creationId="{CBD85EF7-9F57-40A9-BDB2-A1FDC0F4862E}"/>
          </ac:spMkLst>
        </pc:spChg>
        <pc:spChg chg="add mod">
          <ac:chgData name="Stephen Bailey" userId="9dc54027cd54aeb5" providerId="LiveId" clId="{0E406C14-F355-41C7-B37C-5011A84BD6E9}" dt="2018-04-24T16:06:16.375" v="244" actId="1076"/>
          <ac:spMkLst>
            <pc:docMk/>
            <pc:sldMk cId="4289859666" sldId="301"/>
            <ac:spMk id="3" creationId="{93A93AAC-FFD9-4B21-9961-79CBE18B948F}"/>
          </ac:spMkLst>
        </pc:spChg>
      </pc:sldChg>
      <pc:sldChg chg="modSp">
        <pc:chgData name="Stephen Bailey" userId="9dc54027cd54aeb5" providerId="LiveId" clId="{0E406C14-F355-41C7-B37C-5011A84BD6E9}" dt="2018-04-24T16:09:17.621" v="314" actId="20577"/>
        <pc:sldMkLst>
          <pc:docMk/>
          <pc:sldMk cId="1384565058" sldId="305"/>
        </pc:sldMkLst>
        <pc:spChg chg="mod">
          <ac:chgData name="Stephen Bailey" userId="9dc54027cd54aeb5" providerId="LiveId" clId="{0E406C14-F355-41C7-B37C-5011A84BD6E9}" dt="2018-04-24T16:09:17.621" v="314" actId="20577"/>
          <ac:spMkLst>
            <pc:docMk/>
            <pc:sldMk cId="1384565058" sldId="305"/>
            <ac:spMk id="3" creationId="{DF308A8C-470C-470F-A867-11A9D40ACE8F}"/>
          </ac:spMkLst>
        </pc:spChg>
      </pc:sldChg>
      <pc:sldChg chg="modSp">
        <pc:chgData name="Stephen Bailey" userId="9dc54027cd54aeb5" providerId="LiveId" clId="{0E406C14-F355-41C7-B37C-5011A84BD6E9}" dt="2018-04-24T16:30:06.910" v="529" actId="20577"/>
        <pc:sldMkLst>
          <pc:docMk/>
          <pc:sldMk cId="1308366028" sldId="309"/>
        </pc:sldMkLst>
        <pc:spChg chg="mod">
          <ac:chgData name="Stephen Bailey" userId="9dc54027cd54aeb5" providerId="LiveId" clId="{0E406C14-F355-41C7-B37C-5011A84BD6E9}" dt="2018-04-24T16:30:06.910" v="529" actId="20577"/>
          <ac:spMkLst>
            <pc:docMk/>
            <pc:sldMk cId="1308366028" sldId="309"/>
            <ac:spMk id="2" creationId="{397F03B8-5513-4DA1-BD36-85FF5815B358}"/>
          </ac:spMkLst>
        </pc:spChg>
      </pc:sldChg>
      <pc:sldChg chg="addSp modSp">
        <pc:chgData name="Stephen Bailey" userId="9dc54027cd54aeb5" providerId="LiveId" clId="{0E406C14-F355-41C7-B37C-5011A84BD6E9}" dt="2018-04-24T15:40:33.917" v="58" actId="208"/>
        <pc:sldMkLst>
          <pc:docMk/>
          <pc:sldMk cId="1221393254" sldId="311"/>
        </pc:sldMkLst>
        <pc:picChg chg="add mod modCrop">
          <ac:chgData name="Stephen Bailey" userId="9dc54027cd54aeb5" providerId="LiveId" clId="{0E406C14-F355-41C7-B37C-5011A84BD6E9}" dt="2018-04-24T15:40:33.917" v="58" actId="208"/>
          <ac:picMkLst>
            <pc:docMk/>
            <pc:sldMk cId="1221393254" sldId="311"/>
            <ac:picMk id="1026" creationId="{8FE45A0C-2EBD-4FA7-A83E-23D004E5C412}"/>
          </ac:picMkLst>
        </pc:picChg>
      </pc:sldChg>
      <pc:sldChg chg="addSp delSp modSp">
        <pc:chgData name="Stephen Bailey" userId="9dc54027cd54aeb5" providerId="LiveId" clId="{0E406C14-F355-41C7-B37C-5011A84BD6E9}" dt="2018-04-24T17:46:14.637" v="1320" actId="14861"/>
        <pc:sldMkLst>
          <pc:docMk/>
          <pc:sldMk cId="999735575" sldId="312"/>
        </pc:sldMkLst>
        <pc:spChg chg="add">
          <ac:chgData name="Stephen Bailey" userId="9dc54027cd54aeb5" providerId="LiveId" clId="{0E406C14-F355-41C7-B37C-5011A84BD6E9}" dt="2018-04-24T17:46:14.637" v="1320" actId="14861"/>
          <ac:spMkLst>
            <pc:docMk/>
            <pc:sldMk cId="999735575" sldId="312"/>
            <ac:spMk id="7" creationId="{2A2374C7-0D6A-40AA-AC07-7B884E1CD38E}"/>
          </ac:spMkLst>
        </pc:spChg>
        <pc:picChg chg="add mod ord modCrop">
          <ac:chgData name="Stephen Bailey" userId="9dc54027cd54aeb5" providerId="LiveId" clId="{0E406C14-F355-41C7-B37C-5011A84BD6E9}" dt="2018-04-24T17:45:47.090" v="1314" actId="1076"/>
          <ac:picMkLst>
            <pc:docMk/>
            <pc:sldMk cId="999735575" sldId="312"/>
            <ac:picMk id="4" creationId="{CEE118D4-8E05-44F0-94CA-31740060524F}"/>
          </ac:picMkLst>
        </pc:picChg>
        <pc:picChg chg="add mod ord modCrop">
          <ac:chgData name="Stephen Bailey" userId="9dc54027cd54aeb5" providerId="LiveId" clId="{0E406C14-F355-41C7-B37C-5011A84BD6E9}" dt="2018-04-24T17:45:54.166" v="1319" actId="1035"/>
          <ac:picMkLst>
            <pc:docMk/>
            <pc:sldMk cId="999735575" sldId="312"/>
            <ac:picMk id="6" creationId="{0C464C59-8366-4513-954A-BA2CC1A254A0}"/>
          </ac:picMkLst>
        </pc:picChg>
        <pc:picChg chg="del mod modCrop">
          <ac:chgData name="Stephen Bailey" userId="9dc54027cd54aeb5" providerId="LiveId" clId="{0E406C14-F355-41C7-B37C-5011A84BD6E9}" dt="2018-04-24T17:43:38.978" v="1260" actId="478"/>
          <ac:picMkLst>
            <pc:docMk/>
            <pc:sldMk cId="999735575" sldId="312"/>
            <ac:picMk id="6146" creationId="{F1E0DC66-4AFE-4FC8-A2C2-84437C750537}"/>
          </ac:picMkLst>
        </pc:picChg>
      </pc:sldChg>
      <pc:sldChg chg="modSp">
        <pc:chgData name="Stephen Bailey" userId="9dc54027cd54aeb5" providerId="LiveId" clId="{0E406C14-F355-41C7-B37C-5011A84BD6E9}" dt="2018-04-24T16:09:55.237" v="315" actId="14861"/>
        <pc:sldMkLst>
          <pc:docMk/>
          <pc:sldMk cId="3460803246" sldId="313"/>
        </pc:sldMkLst>
        <pc:spChg chg="mod">
          <ac:chgData name="Stephen Bailey" userId="9dc54027cd54aeb5" providerId="LiveId" clId="{0E406C14-F355-41C7-B37C-5011A84BD6E9}" dt="2018-04-24T16:09:55.237" v="315" actId="14861"/>
          <ac:spMkLst>
            <pc:docMk/>
            <pc:sldMk cId="3460803246" sldId="313"/>
            <ac:spMk id="3" creationId="{DF308A8C-470C-470F-A867-11A9D40ACE8F}"/>
          </ac:spMkLst>
        </pc:spChg>
      </pc:sldChg>
      <pc:sldChg chg="modTransition">
        <pc:chgData name="Stephen Bailey" userId="9dc54027cd54aeb5" providerId="LiveId" clId="{0E406C14-F355-41C7-B37C-5011A84BD6E9}" dt="2018-04-24T15:22:49.930" v="37" actId="14861"/>
        <pc:sldMkLst>
          <pc:docMk/>
          <pc:sldMk cId="458962848" sldId="315"/>
        </pc:sldMkLst>
      </pc:sldChg>
      <pc:sldChg chg="modTransition">
        <pc:chgData name="Stephen Bailey" userId="9dc54027cd54aeb5" providerId="LiveId" clId="{0E406C14-F355-41C7-B37C-5011A84BD6E9}" dt="2018-04-24T16:35:57.277" v="791" actId="14861"/>
        <pc:sldMkLst>
          <pc:docMk/>
          <pc:sldMk cId="2454154532" sldId="319"/>
        </pc:sldMkLst>
      </pc:sldChg>
      <pc:sldChg chg="modTransition">
        <pc:chgData name="Stephen Bailey" userId="9dc54027cd54aeb5" providerId="LiveId" clId="{0E406C14-F355-41C7-B37C-5011A84BD6E9}" dt="2018-04-24T16:35:57.277" v="791" actId="14861"/>
        <pc:sldMkLst>
          <pc:docMk/>
          <pc:sldMk cId="3020879884" sldId="321"/>
        </pc:sldMkLst>
      </pc:sldChg>
      <pc:sldChg chg="del">
        <pc:chgData name="Stephen Bailey" userId="9dc54027cd54aeb5" providerId="LiveId" clId="{0E406C14-F355-41C7-B37C-5011A84BD6E9}" dt="2018-04-24T16:35:24.782" v="789" actId="2696"/>
        <pc:sldMkLst>
          <pc:docMk/>
          <pc:sldMk cId="149910538" sldId="322"/>
        </pc:sldMkLst>
      </pc:sldChg>
      <pc:sldChg chg="modTransition">
        <pc:chgData name="Stephen Bailey" userId="9dc54027cd54aeb5" providerId="LiveId" clId="{0E406C14-F355-41C7-B37C-5011A84BD6E9}" dt="2018-04-24T16:35:57.277" v="791" actId="14861"/>
        <pc:sldMkLst>
          <pc:docMk/>
          <pc:sldMk cId="2856761722" sldId="323"/>
        </pc:sldMkLst>
      </pc:sldChg>
      <pc:sldChg chg="modTransition">
        <pc:chgData name="Stephen Bailey" userId="9dc54027cd54aeb5" providerId="LiveId" clId="{0E406C14-F355-41C7-B37C-5011A84BD6E9}" dt="2018-04-24T16:35:57.277" v="791" actId="14861"/>
        <pc:sldMkLst>
          <pc:docMk/>
          <pc:sldMk cId="1321080245" sldId="324"/>
        </pc:sldMkLst>
      </pc:sldChg>
      <pc:sldChg chg="modSp">
        <pc:chgData name="Stephen Bailey" userId="9dc54027cd54aeb5" providerId="LiveId" clId="{0E406C14-F355-41C7-B37C-5011A84BD6E9}" dt="2018-04-24T16:40:33.635" v="1001" actId="14861"/>
        <pc:sldMkLst>
          <pc:docMk/>
          <pc:sldMk cId="1153864172" sldId="325"/>
        </pc:sldMkLst>
        <pc:spChg chg="mod">
          <ac:chgData name="Stephen Bailey" userId="9dc54027cd54aeb5" providerId="LiveId" clId="{0E406C14-F355-41C7-B37C-5011A84BD6E9}" dt="2018-04-24T16:40:28.706" v="999" actId="20577"/>
          <ac:spMkLst>
            <pc:docMk/>
            <pc:sldMk cId="1153864172" sldId="325"/>
            <ac:spMk id="2" creationId="{30C0E167-D225-43F1-8046-57C47424B581}"/>
          </ac:spMkLst>
        </pc:spChg>
        <pc:spChg chg="mod">
          <ac:chgData name="Stephen Bailey" userId="9dc54027cd54aeb5" providerId="LiveId" clId="{0E406C14-F355-41C7-B37C-5011A84BD6E9}" dt="2018-04-24T16:40:33.635" v="1001" actId="14861"/>
          <ac:spMkLst>
            <pc:docMk/>
            <pc:sldMk cId="1153864172" sldId="325"/>
            <ac:spMk id="3" creationId="{7CC5B0FE-B3EB-42E3-99E7-354AA711138B}"/>
          </ac:spMkLst>
        </pc:spChg>
      </pc:sldChg>
      <pc:sldChg chg="modSp add ord">
        <pc:chgData name="Stephen Bailey" userId="9dc54027cd54aeb5" providerId="LiveId" clId="{0E406C14-F355-41C7-B37C-5011A84BD6E9}" dt="2018-04-24T15:29:33.825" v="41" actId="400"/>
        <pc:sldMkLst>
          <pc:docMk/>
          <pc:sldMk cId="833896597" sldId="326"/>
        </pc:sldMkLst>
        <pc:spChg chg="mod">
          <ac:chgData name="Stephen Bailey" userId="9dc54027cd54aeb5" providerId="LiveId" clId="{0E406C14-F355-41C7-B37C-5011A84BD6E9}" dt="2018-04-24T15:29:33.825" v="41" actId="400"/>
          <ac:spMkLst>
            <pc:docMk/>
            <pc:sldMk cId="833896597" sldId="326"/>
            <ac:spMk id="3" creationId="{C4AC6C67-E386-4935-A468-A7C313BCC59E}"/>
          </ac:spMkLst>
        </pc:spChg>
      </pc:sldChg>
      <pc:sldChg chg="addSp delSp modSp add modAnim">
        <pc:chgData name="Stephen Bailey" userId="9dc54027cd54aeb5" providerId="LiveId" clId="{0E406C14-F355-41C7-B37C-5011A84BD6E9}" dt="2018-04-24T15:51:39.011" v="72" actId="1076"/>
        <pc:sldMkLst>
          <pc:docMk/>
          <pc:sldMk cId="2903126809" sldId="327"/>
        </pc:sldMkLst>
        <pc:spChg chg="del">
          <ac:chgData name="Stephen Bailey" userId="9dc54027cd54aeb5" providerId="LiveId" clId="{0E406C14-F355-41C7-B37C-5011A84BD6E9}" dt="2018-04-24T15:46:11.229" v="60" actId="478"/>
          <ac:spMkLst>
            <pc:docMk/>
            <pc:sldMk cId="2903126809" sldId="327"/>
            <ac:spMk id="2" creationId="{F683D819-8290-4A29-AA5B-6993F3010ECD}"/>
          </ac:spMkLst>
        </pc:spChg>
        <pc:spChg chg="del">
          <ac:chgData name="Stephen Bailey" userId="9dc54027cd54aeb5" providerId="LiveId" clId="{0E406C14-F355-41C7-B37C-5011A84BD6E9}" dt="2018-04-24T15:46:11.229" v="60" actId="478"/>
          <ac:spMkLst>
            <pc:docMk/>
            <pc:sldMk cId="2903126809" sldId="327"/>
            <ac:spMk id="3" creationId="{6EB7B233-311F-410C-8736-7A33E22D9D25}"/>
          </ac:spMkLst>
        </pc:spChg>
        <pc:spChg chg="add mod">
          <ac:chgData name="Stephen Bailey" userId="9dc54027cd54aeb5" providerId="LiveId" clId="{0E406C14-F355-41C7-B37C-5011A84BD6E9}" dt="2018-04-24T15:51:39.011" v="72" actId="1076"/>
          <ac:spMkLst>
            <pc:docMk/>
            <pc:sldMk cId="2903126809" sldId="327"/>
            <ac:spMk id="6" creationId="{9D28C4DE-DBFC-4267-A605-EC16FFF08E59}"/>
          </ac:spMkLst>
        </pc:spChg>
        <pc:picChg chg="add del mod">
          <ac:chgData name="Stephen Bailey" userId="9dc54027cd54aeb5" providerId="LiveId" clId="{0E406C14-F355-41C7-B37C-5011A84BD6E9}" dt="2018-04-24T15:47:51.053" v="67" actId="478"/>
          <ac:picMkLst>
            <pc:docMk/>
            <pc:sldMk cId="2903126809" sldId="327"/>
            <ac:picMk id="4" creationId="{DC0333FC-F796-4316-AB3C-D99870AF18F4}"/>
          </ac:picMkLst>
        </pc:picChg>
        <pc:picChg chg="add mod">
          <ac:chgData name="Stephen Bailey" userId="9dc54027cd54aeb5" providerId="LiveId" clId="{0E406C14-F355-41C7-B37C-5011A84BD6E9}" dt="2018-04-24T15:48:00.990" v="70" actId="1076"/>
          <ac:picMkLst>
            <pc:docMk/>
            <pc:sldMk cId="2903126809" sldId="327"/>
            <ac:picMk id="5" creationId="{FFBD0B8D-D806-41D9-BD98-C48753309851}"/>
          </ac:picMkLst>
        </pc:picChg>
      </pc:sldChg>
      <pc:sldChg chg="addSp delSp modSp add">
        <pc:chgData name="Stephen Bailey" userId="9dc54027cd54aeb5" providerId="LiveId" clId="{0E406C14-F355-41C7-B37C-5011A84BD6E9}" dt="2018-04-24T15:53:16.021" v="84" actId="1076"/>
        <pc:sldMkLst>
          <pc:docMk/>
          <pc:sldMk cId="358286115" sldId="328"/>
        </pc:sldMkLst>
        <pc:spChg chg="del">
          <ac:chgData name="Stephen Bailey" userId="9dc54027cd54aeb5" providerId="LiveId" clId="{0E406C14-F355-41C7-B37C-5011A84BD6E9}" dt="2018-04-24T15:52:44.496" v="77" actId="1076"/>
          <ac:spMkLst>
            <pc:docMk/>
            <pc:sldMk cId="358286115" sldId="328"/>
            <ac:spMk id="2" creationId="{9E0E0E7F-738A-432E-A46E-924F4B1DB157}"/>
          </ac:spMkLst>
        </pc:spChg>
        <pc:spChg chg="del">
          <ac:chgData name="Stephen Bailey" userId="9dc54027cd54aeb5" providerId="LiveId" clId="{0E406C14-F355-41C7-B37C-5011A84BD6E9}" dt="2018-04-24T15:52:44.496" v="77" actId="1076"/>
          <ac:spMkLst>
            <pc:docMk/>
            <pc:sldMk cId="358286115" sldId="328"/>
            <ac:spMk id="3" creationId="{A56E8D0C-56F2-45F7-8AB8-852128B128B9}"/>
          </ac:spMkLst>
        </pc:spChg>
        <pc:spChg chg="add mod">
          <ac:chgData name="Stephen Bailey" userId="9dc54027cd54aeb5" providerId="LiveId" clId="{0E406C14-F355-41C7-B37C-5011A84BD6E9}" dt="2018-04-24T15:53:12.005" v="82" actId="1076"/>
          <ac:spMkLst>
            <pc:docMk/>
            <pc:sldMk cId="358286115" sldId="328"/>
            <ac:spMk id="4" creationId="{23936981-2A08-42E5-96C6-0340818FEB9C}"/>
          </ac:spMkLst>
        </pc:spChg>
        <pc:picChg chg="add mod">
          <ac:chgData name="Stephen Bailey" userId="9dc54027cd54aeb5" providerId="LiveId" clId="{0E406C14-F355-41C7-B37C-5011A84BD6E9}" dt="2018-04-24T15:53:16.021" v="84" actId="1076"/>
          <ac:picMkLst>
            <pc:docMk/>
            <pc:sldMk cId="358286115" sldId="328"/>
            <ac:picMk id="2050" creationId="{A038718C-42B9-4363-A514-39D8217A2499}"/>
          </ac:picMkLst>
        </pc:picChg>
      </pc:sldChg>
      <pc:sldChg chg="addSp modSp add ord">
        <pc:chgData name="Stephen Bailey" userId="9dc54027cd54aeb5" providerId="LiveId" clId="{0E406C14-F355-41C7-B37C-5011A84BD6E9}" dt="2018-04-24T16:12:00.090" v="320" actId="14100"/>
        <pc:sldMkLst>
          <pc:docMk/>
          <pc:sldMk cId="2261152107" sldId="329"/>
        </pc:sldMkLst>
        <pc:picChg chg="add mod">
          <ac:chgData name="Stephen Bailey" userId="9dc54027cd54aeb5" providerId="LiveId" clId="{0E406C14-F355-41C7-B37C-5011A84BD6E9}" dt="2018-04-24T16:12:00.090" v="320" actId="14100"/>
          <ac:picMkLst>
            <pc:docMk/>
            <pc:sldMk cId="2261152107" sldId="329"/>
            <ac:picMk id="4" creationId="{FB8BF3AC-B8B3-4490-BA30-6BE2E8BC32A3}"/>
          </ac:picMkLst>
        </pc:picChg>
      </pc:sldChg>
      <pc:sldChg chg="addSp delSp modSp add ord">
        <pc:chgData name="Stephen Bailey" userId="9dc54027cd54aeb5" providerId="LiveId" clId="{0E406C14-F355-41C7-B37C-5011A84BD6E9}" dt="2018-04-24T17:38:08.171" v="1256" actId="27636"/>
        <pc:sldMkLst>
          <pc:docMk/>
          <pc:sldMk cId="459837736" sldId="330"/>
        </pc:sldMkLst>
        <pc:spChg chg="del">
          <ac:chgData name="Stephen Bailey" userId="9dc54027cd54aeb5" providerId="LiveId" clId="{0E406C14-F355-41C7-B37C-5011A84BD6E9}" dt="2018-04-24T16:14:34.169" v="324" actId="478"/>
          <ac:spMkLst>
            <pc:docMk/>
            <pc:sldMk cId="459837736" sldId="330"/>
            <ac:spMk id="2" creationId="{CBD85EF7-9F57-40A9-BDB2-A1FDC0F4862E}"/>
          </ac:spMkLst>
        </pc:spChg>
        <pc:spChg chg="add mod">
          <ac:chgData name="Stephen Bailey" userId="9dc54027cd54aeb5" providerId="LiveId" clId="{0E406C14-F355-41C7-B37C-5011A84BD6E9}" dt="2018-04-24T17:38:08.171" v="1256" actId="27636"/>
          <ac:spMkLst>
            <pc:docMk/>
            <pc:sldMk cId="459837736" sldId="330"/>
            <ac:spMk id="5" creationId="{5C3BD6AC-3D9D-4FD2-AB5B-FDA1EA493496}"/>
          </ac:spMkLst>
        </pc:spChg>
        <pc:picChg chg="mod">
          <ac:chgData name="Stephen Bailey" userId="9dc54027cd54aeb5" providerId="LiveId" clId="{0E406C14-F355-41C7-B37C-5011A84BD6E9}" dt="2018-04-24T17:37:56.681" v="1226" actId="1076"/>
          <ac:picMkLst>
            <pc:docMk/>
            <pc:sldMk cId="459837736" sldId="330"/>
            <ac:picMk id="4098" creationId="{6658B10C-82EE-4074-8FCC-19AB67C91C42}"/>
          </ac:picMkLst>
        </pc:picChg>
      </pc:sldChg>
      <pc:sldChg chg="modSp add">
        <pc:chgData name="Stephen Bailey" userId="9dc54027cd54aeb5" providerId="LiveId" clId="{0E406C14-F355-41C7-B37C-5011A84BD6E9}" dt="2018-04-24T17:40:48.364" v="1259" actId="20577"/>
        <pc:sldMkLst>
          <pc:docMk/>
          <pc:sldMk cId="93293557" sldId="331"/>
        </pc:sldMkLst>
        <pc:spChg chg="mod">
          <ac:chgData name="Stephen Bailey" userId="9dc54027cd54aeb5" providerId="LiveId" clId="{0E406C14-F355-41C7-B37C-5011A84BD6E9}" dt="2018-04-24T16:21:35.805" v="345" actId="14100"/>
          <ac:spMkLst>
            <pc:docMk/>
            <pc:sldMk cId="93293557" sldId="331"/>
            <ac:spMk id="3" creationId="{E923E06B-320A-4796-8DCC-3012AD449D01}"/>
          </ac:spMkLst>
        </pc:spChg>
        <pc:graphicFrameChg chg="modGraphic">
          <ac:chgData name="Stephen Bailey" userId="9dc54027cd54aeb5" providerId="LiveId" clId="{0E406C14-F355-41C7-B37C-5011A84BD6E9}" dt="2018-04-24T17:40:48.364" v="1259" actId="20577"/>
          <ac:graphicFrameMkLst>
            <pc:docMk/>
            <pc:sldMk cId="93293557" sldId="331"/>
            <ac:graphicFrameMk id="7" creationId="{0C9AB068-4D81-4C72-AC37-E63EF8D24256}"/>
          </ac:graphicFrameMkLst>
        </pc:graphicFrameChg>
        <pc:picChg chg="mod modCrop">
          <ac:chgData name="Stephen Bailey" userId="9dc54027cd54aeb5" providerId="LiveId" clId="{0E406C14-F355-41C7-B37C-5011A84BD6E9}" dt="2018-04-24T16:24:19.824" v="362" actId="1076"/>
          <ac:picMkLst>
            <pc:docMk/>
            <pc:sldMk cId="93293557" sldId="331"/>
            <ac:picMk id="6" creationId="{470E2BC3-8A5E-49A7-A4E5-B35F9472B893}"/>
          </ac:picMkLst>
        </pc:picChg>
      </pc:sldChg>
      <pc:sldChg chg="add del">
        <pc:chgData name="Stephen Bailey" userId="9dc54027cd54aeb5" providerId="LiveId" clId="{0E406C14-F355-41C7-B37C-5011A84BD6E9}" dt="2018-04-24T16:20:52.761" v="330" actId="2696"/>
        <pc:sldMkLst>
          <pc:docMk/>
          <pc:sldMk cId="4168452001" sldId="331"/>
        </pc:sldMkLst>
      </pc:sldChg>
      <pc:sldChg chg="modSp add ord">
        <pc:chgData name="Stephen Bailey" userId="9dc54027cd54aeb5" providerId="LiveId" clId="{0E406C14-F355-41C7-B37C-5011A84BD6E9}" dt="2018-04-24T17:49:20.943" v="1336" actId="14861"/>
        <pc:sldMkLst>
          <pc:docMk/>
          <pc:sldMk cId="3848183347" sldId="332"/>
        </pc:sldMkLst>
        <pc:spChg chg="mod">
          <ac:chgData name="Stephen Bailey" userId="9dc54027cd54aeb5" providerId="LiveId" clId="{0E406C14-F355-41C7-B37C-5011A84BD6E9}" dt="2018-04-24T17:49:16.512" v="1335" actId="20577"/>
          <ac:spMkLst>
            <pc:docMk/>
            <pc:sldMk cId="3848183347" sldId="332"/>
            <ac:spMk id="2" creationId="{BEEE27C7-5DFC-4EAE-8B77-FA1754D8BB61}"/>
          </ac:spMkLst>
        </pc:spChg>
        <pc:spChg chg="mod">
          <ac:chgData name="Stephen Bailey" userId="9dc54027cd54aeb5" providerId="LiveId" clId="{0E406C14-F355-41C7-B37C-5011A84BD6E9}" dt="2018-04-24T16:38:11.635" v="873" actId="20577"/>
          <ac:spMkLst>
            <pc:docMk/>
            <pc:sldMk cId="3848183347" sldId="332"/>
            <ac:spMk id="3" creationId="{890425B4-33E7-49C7-A475-9DC0E563F91F}"/>
          </ac:spMkLst>
        </pc:spChg>
      </pc:sldChg>
      <pc:sldChg chg="addSp modSp add">
        <pc:chgData name="Stephen Bailey" userId="9dc54027cd54aeb5" providerId="LiveId" clId="{0E406C14-F355-41C7-B37C-5011A84BD6E9}" dt="2018-04-24T17:55:25.908" v="1473" actId="14861"/>
        <pc:sldMkLst>
          <pc:docMk/>
          <pc:sldMk cId="4231066384" sldId="333"/>
        </pc:sldMkLst>
        <pc:picChg chg="add mod ord modCrop">
          <ac:chgData name="Stephen Bailey" userId="9dc54027cd54aeb5" providerId="LiveId" clId="{0E406C14-F355-41C7-B37C-5011A84BD6E9}" dt="2018-04-24T17:54:38.205" v="1409" actId="1035"/>
          <ac:picMkLst>
            <pc:docMk/>
            <pc:sldMk cId="4231066384" sldId="333"/>
            <ac:picMk id="3" creationId="{AB99508C-85BB-436C-902E-EA8FDAAB08A3}"/>
          </ac:picMkLst>
        </pc:picChg>
        <pc:picChg chg="add mod ord">
          <ac:chgData name="Stephen Bailey" userId="9dc54027cd54aeb5" providerId="LiveId" clId="{0E406C14-F355-41C7-B37C-5011A84BD6E9}" dt="2018-04-24T17:54:52.080" v="1470" actId="1035"/>
          <ac:picMkLst>
            <pc:docMk/>
            <pc:sldMk cId="4231066384" sldId="333"/>
            <ac:picMk id="4" creationId="{FA9F9061-E20E-4BC2-B1EC-DA374C4D86F4}"/>
          </ac:picMkLst>
        </pc:picChg>
        <pc:picChg chg="add mod">
          <ac:chgData name="Stephen Bailey" userId="9dc54027cd54aeb5" providerId="LiveId" clId="{0E406C14-F355-41C7-B37C-5011A84BD6E9}" dt="2018-04-24T17:55:25.908" v="1473" actId="14861"/>
          <ac:picMkLst>
            <pc:docMk/>
            <pc:sldMk cId="4231066384" sldId="333"/>
            <ac:picMk id="3074" creationId="{6386FC9B-105B-4E72-9BF7-AC21FD3EEB87}"/>
          </ac:picMkLst>
        </pc:picChg>
      </pc:sldChg>
    </pc:docChg>
  </pc:docChgLst>
  <pc:docChgLst>
    <pc:chgData name="Stephen Bailey" userId="9dc54027cd54aeb5" providerId="LiveId" clId="{2CDA853E-7480-48CF-97F7-4132E0A2B422}"/>
    <pc:docChg chg="custSel addSld modSld">
      <pc:chgData name="Stephen Bailey" userId="9dc54027cd54aeb5" providerId="LiveId" clId="{2CDA853E-7480-48CF-97F7-4132E0A2B422}" dt="2018-04-24T20:01:53.870" v="82" actId="20577"/>
      <pc:docMkLst>
        <pc:docMk/>
      </pc:docMkLst>
      <pc:sldChg chg="modTransition">
        <pc:chgData name="Stephen Bailey" userId="9dc54027cd54aeb5" providerId="LiveId" clId="{2CDA853E-7480-48CF-97F7-4132E0A2B422}" dt="2018-04-24T19:33:31.982" v="0" actId="20577"/>
        <pc:sldMkLst>
          <pc:docMk/>
          <pc:sldMk cId="2196764589" sldId="261"/>
        </pc:sldMkLst>
      </pc:sldChg>
      <pc:sldChg chg="modSp">
        <pc:chgData name="Stephen Bailey" userId="9dc54027cd54aeb5" providerId="LiveId" clId="{2CDA853E-7480-48CF-97F7-4132E0A2B422}" dt="2018-04-24T19:34:10.031" v="5" actId="1038"/>
        <pc:sldMkLst>
          <pc:docMk/>
          <pc:sldMk cId="1013477607" sldId="285"/>
        </pc:sldMkLst>
        <pc:picChg chg="mod">
          <ac:chgData name="Stephen Bailey" userId="9dc54027cd54aeb5" providerId="LiveId" clId="{2CDA853E-7480-48CF-97F7-4132E0A2B422}" dt="2018-04-24T19:34:10.031" v="5" actId="1038"/>
          <ac:picMkLst>
            <pc:docMk/>
            <pc:sldMk cId="1013477607" sldId="285"/>
            <ac:picMk id="3" creationId="{DD0C897E-3BE0-4821-839F-BAEB0AF0BBF2}"/>
          </ac:picMkLst>
        </pc:picChg>
      </pc:sldChg>
      <pc:sldChg chg="addSp modSp">
        <pc:chgData name="Stephen Bailey" userId="9dc54027cd54aeb5" providerId="LiveId" clId="{2CDA853E-7480-48CF-97F7-4132E0A2B422}" dt="2018-04-24T19:42:07.144" v="11" actId="208"/>
        <pc:sldMkLst>
          <pc:docMk/>
          <pc:sldMk cId="2647644761" sldId="300"/>
        </pc:sldMkLst>
        <pc:spChg chg="add mod">
          <ac:chgData name="Stephen Bailey" userId="9dc54027cd54aeb5" providerId="LiveId" clId="{2CDA853E-7480-48CF-97F7-4132E0A2B422}" dt="2018-04-24T19:42:07.144" v="11" actId="208"/>
          <ac:spMkLst>
            <pc:docMk/>
            <pc:sldMk cId="2647644761" sldId="300"/>
            <ac:spMk id="5" creationId="{721E2B56-6255-4C38-BA0C-DBAA49731B1B}"/>
          </ac:spMkLst>
        </pc:spChg>
      </pc:sldChg>
      <pc:sldChg chg="modSp">
        <pc:chgData name="Stephen Bailey" userId="9dc54027cd54aeb5" providerId="LiveId" clId="{2CDA853E-7480-48CF-97F7-4132E0A2B422}" dt="2018-04-24T20:00:47.980" v="80" actId="20577"/>
        <pc:sldMkLst>
          <pc:docMk/>
          <pc:sldMk cId="1308366028" sldId="309"/>
        </pc:sldMkLst>
        <pc:spChg chg="mod">
          <ac:chgData name="Stephen Bailey" userId="9dc54027cd54aeb5" providerId="LiveId" clId="{2CDA853E-7480-48CF-97F7-4132E0A2B422}" dt="2018-04-24T20:00:47.980" v="80" actId="20577"/>
          <ac:spMkLst>
            <pc:docMk/>
            <pc:sldMk cId="1308366028" sldId="309"/>
            <ac:spMk id="2" creationId="{397F03B8-5513-4DA1-BD36-85FF5815B358}"/>
          </ac:spMkLst>
        </pc:spChg>
        <pc:spChg chg="mod">
          <ac:chgData name="Stephen Bailey" userId="9dc54027cd54aeb5" providerId="LiveId" clId="{2CDA853E-7480-48CF-97F7-4132E0A2B422}" dt="2018-04-24T19:47:08.125" v="22" actId="20577"/>
          <ac:spMkLst>
            <pc:docMk/>
            <pc:sldMk cId="1308366028" sldId="309"/>
            <ac:spMk id="3" creationId="{E923E06B-320A-4796-8DCC-3012AD449D01}"/>
          </ac:spMkLst>
        </pc:spChg>
      </pc:sldChg>
      <pc:sldChg chg="modSp">
        <pc:chgData name="Stephen Bailey" userId="9dc54027cd54aeb5" providerId="LiveId" clId="{2CDA853E-7480-48CF-97F7-4132E0A2B422}" dt="2018-04-24T20:01:53.870" v="82" actId="20577"/>
        <pc:sldMkLst>
          <pc:docMk/>
          <pc:sldMk cId="3848183347" sldId="332"/>
        </pc:sldMkLst>
        <pc:spChg chg="mod">
          <ac:chgData name="Stephen Bailey" userId="9dc54027cd54aeb5" providerId="LiveId" clId="{2CDA853E-7480-48CF-97F7-4132E0A2B422}" dt="2018-04-24T20:01:53.870" v="82" actId="20577"/>
          <ac:spMkLst>
            <pc:docMk/>
            <pc:sldMk cId="3848183347" sldId="332"/>
            <ac:spMk id="3" creationId="{890425B4-33E7-49C7-A475-9DC0E563F91F}"/>
          </ac:spMkLst>
        </pc:spChg>
      </pc:sldChg>
      <pc:sldChg chg="addSp delSp modSp add">
        <pc:chgData name="Stephen Bailey" userId="9dc54027cd54aeb5" providerId="LiveId" clId="{2CDA853E-7480-48CF-97F7-4132E0A2B422}" dt="2018-04-24T19:50:13.165" v="37" actId="1076"/>
        <pc:sldMkLst>
          <pc:docMk/>
          <pc:sldMk cId="1756456348" sldId="335"/>
        </pc:sldMkLst>
        <pc:spChg chg="mod">
          <ac:chgData name="Stephen Bailey" userId="9dc54027cd54aeb5" providerId="LiveId" clId="{2CDA853E-7480-48CF-97F7-4132E0A2B422}" dt="2018-04-24T19:47:26.625" v="26" actId="113"/>
          <ac:spMkLst>
            <pc:docMk/>
            <pc:sldMk cId="1756456348" sldId="335"/>
            <ac:spMk id="3" creationId="{DF308A8C-470C-470F-A867-11A9D40ACE8F}"/>
          </ac:spMkLst>
        </pc:spChg>
        <pc:spChg chg="mod">
          <ac:chgData name="Stephen Bailey" userId="9dc54027cd54aeb5" providerId="LiveId" clId="{2CDA853E-7480-48CF-97F7-4132E0A2B422}" dt="2018-04-24T19:49:07.737" v="31" actId="14100"/>
          <ac:spMkLst>
            <pc:docMk/>
            <pc:sldMk cId="1756456348" sldId="335"/>
            <ac:spMk id="7" creationId="{C5901CF9-3DE5-4927-8F4E-83B656C9BA39}"/>
          </ac:spMkLst>
        </pc:spChg>
        <pc:picChg chg="add del mod">
          <ac:chgData name="Stephen Bailey" userId="9dc54027cd54aeb5" providerId="LiveId" clId="{2CDA853E-7480-48CF-97F7-4132E0A2B422}" dt="2018-04-24T19:50:05.173" v="32" actId="478"/>
          <ac:picMkLst>
            <pc:docMk/>
            <pc:sldMk cId="1756456348" sldId="335"/>
            <ac:picMk id="4" creationId="{AAA8B07D-B7EF-4E18-B2A2-3C1C72BA92EF}"/>
          </ac:picMkLst>
        </pc:picChg>
        <pc:picChg chg="del">
          <ac:chgData name="Stephen Bailey" userId="9dc54027cd54aeb5" providerId="LiveId" clId="{2CDA853E-7480-48CF-97F7-4132E0A2B422}" dt="2018-04-24T19:47:22.707" v="24" actId="478"/>
          <ac:picMkLst>
            <pc:docMk/>
            <pc:sldMk cId="1756456348" sldId="335"/>
            <ac:picMk id="1026" creationId="{732C9F9F-A65F-45DF-BB46-F3ACBB4540CB}"/>
          </ac:picMkLst>
        </pc:picChg>
        <pc:picChg chg="add mod">
          <ac:chgData name="Stephen Bailey" userId="9dc54027cd54aeb5" providerId="LiveId" clId="{2CDA853E-7480-48CF-97F7-4132E0A2B422}" dt="2018-04-24T19:50:13.165" v="37" actId="1076"/>
          <ac:picMkLst>
            <pc:docMk/>
            <pc:sldMk cId="1756456348" sldId="335"/>
            <ac:picMk id="1028" creationId="{8E720C97-4E83-47F1-A241-53E83D7D728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2A54C-2B6C-4DA5-A09B-6CB3D73E74BF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0D7C-85A2-4E46-AA2B-A129980C864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6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2A54C-2B6C-4DA5-A09B-6CB3D73E74BF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0D7C-85A2-4E46-AA2B-A129980C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5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2A54C-2B6C-4DA5-A09B-6CB3D73E74BF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0D7C-85A2-4E46-AA2B-A129980C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6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2A54C-2B6C-4DA5-A09B-6CB3D73E74BF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0D7C-85A2-4E46-AA2B-A129980C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2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2A54C-2B6C-4DA5-A09B-6CB3D73E74BF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0D7C-85A2-4E46-AA2B-A129980C864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113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2A54C-2B6C-4DA5-A09B-6CB3D73E74BF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0D7C-85A2-4E46-AA2B-A129980C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28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2A54C-2B6C-4DA5-A09B-6CB3D73E74BF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0D7C-85A2-4E46-AA2B-A129980C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29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2A54C-2B6C-4DA5-A09B-6CB3D73E74BF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0D7C-85A2-4E46-AA2B-A129980C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2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2A54C-2B6C-4DA5-A09B-6CB3D73E74BF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0D7C-85A2-4E46-AA2B-A129980C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21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332A54C-2B6C-4DA5-A09B-6CB3D73E74BF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D30D7C-85A2-4E46-AA2B-A129980C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63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2A54C-2B6C-4DA5-A09B-6CB3D73E74BF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0D7C-85A2-4E46-AA2B-A129980C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97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332A54C-2B6C-4DA5-A09B-6CB3D73E74BF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0D30D7C-85A2-4E46-AA2B-A129980C864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84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OHayh06LJ4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spergerhuman.wordpress.com/2015/12/27/the-british-psychological-society-one-brain-two-visual-systems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6/11/intuitive-explanation-convolutional-neural-networks.html/2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ioka.in/tea-time-with-convolutional-deep-belief-networks-for-scalable-unsupervised-learning-of-hierarchical-representations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mallfishbigsea/a-walk-through-of-alexnet-6cbd137a5637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505.04597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ideas/visualizing-convolutional-neural-network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hyperlink" Target="https://www.oreilly.com/ideas/visualizing-convolutional-neural-network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hyperlink" Target="https://www.oreilly.com/ideas/visualizing-convolutional-neural-networks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mallfishbigsea/a-walk-through-of-alexnet-6cbd137a5637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4597" TargetMode="External"/><Relationship Id="rId7" Type="http://schemas.openxmlformats.org/officeDocument/2006/relationships/hyperlink" Target="https://www.kaggle.com/c/data-science-bowl-2018/discussion/54838" TargetMode="External"/><Relationship Id="rId2" Type="http://schemas.openxmlformats.org/officeDocument/2006/relationships/hyperlink" Target="https://www.coursera.org/specializations/deep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c/data-science-bowl-2018/discussion/55118" TargetMode="External"/><Relationship Id="rId5" Type="http://schemas.openxmlformats.org/officeDocument/2006/relationships/hyperlink" Target="https://www.kaggle.com/c/data-science-bowl-2018/discussion/54741" TargetMode="External"/><Relationship Id="rId4" Type="http://schemas.openxmlformats.org/officeDocument/2006/relationships/hyperlink" Target="https://www.kaggle.com/c/data-science-bowl-2018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2A868-C578-4735-AB7E-55AD383BC9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Deconvoluting </a:t>
            </a:r>
            <a:br>
              <a:rPr lang="en-US" dirty="0"/>
            </a:br>
            <a:r>
              <a:rPr lang="en-US" dirty="0"/>
              <a:t>Convolutions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0D38D-4AD7-4B25-A8F5-F6EEF566CB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Science Meetup</a:t>
            </a:r>
          </a:p>
          <a:p>
            <a:r>
              <a:rPr lang="en-US" dirty="0"/>
              <a:t>April 2018</a:t>
            </a:r>
          </a:p>
        </p:txBody>
      </p:sp>
    </p:spTree>
    <p:extLst>
      <p:ext uri="{BB962C8B-B14F-4D97-AF65-F5344CB8AC3E}">
        <p14:creationId xmlns:p14="http://schemas.microsoft.com/office/powerpoint/2010/main" val="3682760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AEF4AB-6F8F-4098-BC79-FFFBB5AC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99" y="2271712"/>
            <a:ext cx="4581743" cy="39195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049D7C-8250-47EC-9467-72931916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Image:</a:t>
            </a:r>
            <a:br>
              <a:rPr lang="en-US" dirty="0"/>
            </a:br>
            <a:r>
              <a:rPr lang="en-US" b="1" dirty="0"/>
              <a:t>Intensity data </a:t>
            </a:r>
            <a:r>
              <a:rPr lang="en-US" dirty="0"/>
              <a:t>with meaningful order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EA16A-CDA6-4594-82D8-7D6B26B718AE}"/>
              </a:ext>
            </a:extLst>
          </p:cNvPr>
          <p:cNvSpPr txBox="1"/>
          <p:nvPr/>
        </p:nvSpPr>
        <p:spPr>
          <a:xfrm>
            <a:off x="1466850" y="1737360"/>
            <a:ext cx="4410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One cell from train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F91BC-A86E-4575-9BC8-74858114060F}"/>
              </a:ext>
            </a:extLst>
          </p:cNvPr>
          <p:cNvSpPr txBox="1"/>
          <p:nvPr/>
        </p:nvSpPr>
        <p:spPr>
          <a:xfrm>
            <a:off x="6575769" y="1737360"/>
            <a:ext cx="4752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with 3 color channels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CA9891-69C8-49AD-AB28-14C2F480F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769" y="2271712"/>
            <a:ext cx="4605909" cy="39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36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AEF4AB-6F8F-4098-BC79-FFFBB5AC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99" y="2271712"/>
            <a:ext cx="4581743" cy="39195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049D7C-8250-47EC-9467-72931916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Image:</a:t>
            </a:r>
            <a:br>
              <a:rPr lang="en-US" dirty="0"/>
            </a:br>
            <a:r>
              <a:rPr lang="en-US" dirty="0"/>
              <a:t>Intensity data </a:t>
            </a:r>
            <a:r>
              <a:rPr lang="en-US" b="1" dirty="0"/>
              <a:t>with meaningful order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42046-C4E5-45EF-84F7-73DC9D430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549" y="2271712"/>
            <a:ext cx="4584781" cy="3919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3EA16A-CDA6-4594-82D8-7D6B26B718AE}"/>
              </a:ext>
            </a:extLst>
          </p:cNvPr>
          <p:cNvSpPr txBox="1"/>
          <p:nvPr/>
        </p:nvSpPr>
        <p:spPr>
          <a:xfrm>
            <a:off x="1466850" y="1737360"/>
            <a:ext cx="4410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One cell from train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F91BC-A86E-4575-9BC8-74858114060F}"/>
              </a:ext>
            </a:extLst>
          </p:cNvPr>
          <p:cNvSpPr txBox="1"/>
          <p:nvPr/>
        </p:nvSpPr>
        <p:spPr>
          <a:xfrm>
            <a:off x="6772443" y="1737360"/>
            <a:ext cx="4410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sorted along rows</a:t>
            </a:r>
          </a:p>
        </p:txBody>
      </p:sp>
    </p:spTree>
    <p:extLst>
      <p:ext uri="{BB962C8B-B14F-4D97-AF65-F5344CB8AC3E}">
        <p14:creationId xmlns:p14="http://schemas.microsoft.com/office/powerpoint/2010/main" val="4052074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4321C-F56D-4624-98B3-A72ED6245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012"/>
            <a:ext cx="12192000" cy="50657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9C05CD-1B44-47B1-AB9B-D12001C8FD62}"/>
              </a:ext>
            </a:extLst>
          </p:cNvPr>
          <p:cNvSpPr/>
          <p:nvPr/>
        </p:nvSpPr>
        <p:spPr>
          <a:xfrm>
            <a:off x="3005847" y="1239012"/>
            <a:ext cx="2830749" cy="41136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85B62-9510-48D2-A39B-4F234B4B3BC9}"/>
              </a:ext>
            </a:extLst>
          </p:cNvPr>
          <p:cNvSpPr/>
          <p:nvPr/>
        </p:nvSpPr>
        <p:spPr>
          <a:xfrm>
            <a:off x="8842443" y="1109310"/>
            <a:ext cx="3349557" cy="42433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5DB7DD-92CB-4464-BCDC-2BE44D9A1DBC}"/>
              </a:ext>
            </a:extLst>
          </p:cNvPr>
          <p:cNvSpPr/>
          <p:nvPr/>
        </p:nvSpPr>
        <p:spPr>
          <a:xfrm>
            <a:off x="5736077" y="1239012"/>
            <a:ext cx="3203642" cy="41136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0983EF0-045D-4092-8ECB-4E16F104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22350"/>
          </a:xfrm>
        </p:spPr>
        <p:txBody>
          <a:bodyPr>
            <a:normAutofit/>
          </a:bodyPr>
          <a:lstStyle/>
          <a:p>
            <a:r>
              <a:rPr lang="en-US" dirty="0"/>
              <a:t>Types of image analyses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644FB5-B298-4035-99D6-F53906B354E8}"/>
              </a:ext>
            </a:extLst>
          </p:cNvPr>
          <p:cNvSpPr/>
          <p:nvPr/>
        </p:nvSpPr>
        <p:spPr>
          <a:xfrm>
            <a:off x="124839" y="1345433"/>
            <a:ext cx="2830749" cy="41136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6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F7F6E-751B-4075-A32C-59BE763E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F2625-2D4C-4C8B-B17E-C79F7A1DD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2018 Data Science Bowl</a:t>
            </a:r>
          </a:p>
          <a:p>
            <a:r>
              <a:rPr lang="en-US" sz="2800" b="1" dirty="0"/>
              <a:t>Puppy bowl</a:t>
            </a:r>
          </a:p>
          <a:p>
            <a:pPr lvl="1"/>
            <a:r>
              <a:rPr lang="en-US" sz="2400" dirty="0"/>
              <a:t>Image processing basics</a:t>
            </a:r>
          </a:p>
          <a:p>
            <a:pPr lvl="1"/>
            <a:r>
              <a:rPr lang="en-US" sz="2400" b="1" dirty="0"/>
              <a:t>The simple approach</a:t>
            </a:r>
          </a:p>
          <a:p>
            <a:r>
              <a:rPr lang="en-US" sz="2800" dirty="0" err="1"/>
              <a:t>Superbowl</a:t>
            </a:r>
            <a:endParaRPr lang="en-US" sz="2800" dirty="0"/>
          </a:p>
          <a:p>
            <a:pPr lvl="1"/>
            <a:r>
              <a:rPr lang="en-US" sz="2400" dirty="0"/>
              <a:t>Feature detection basics</a:t>
            </a:r>
          </a:p>
          <a:p>
            <a:pPr lvl="1"/>
            <a:r>
              <a:rPr lang="en-US" sz="2400" dirty="0"/>
              <a:t>The U-Net approach</a:t>
            </a:r>
          </a:p>
          <a:p>
            <a:r>
              <a:rPr lang="en-US" sz="2800" dirty="0"/>
              <a:t>Performance</a:t>
            </a:r>
          </a:p>
        </p:txBody>
      </p:sp>
      <p:pic>
        <p:nvPicPr>
          <p:cNvPr id="4098" name="Picture 2" descr="Image result for not last place">
            <a:extLst>
              <a:ext uri="{FF2B5EF4-FFF2-40B4-BE49-F238E27FC236}">
                <a16:creationId xmlns:a16="http://schemas.microsoft.com/office/drawing/2014/main" id="{430BFFE8-1DF6-4385-81B0-991A5E6B4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082" y="2324100"/>
            <a:ext cx="5180598" cy="3440113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653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E9C5-7030-45D8-9C5C-67FED7F4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dumb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54D85-7837-466B-BC94-4797E3A02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67F21-0C9F-4218-9B90-268B5F273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863"/>
          <a:stretch/>
        </p:blipFill>
        <p:spPr>
          <a:xfrm>
            <a:off x="0" y="0"/>
            <a:ext cx="12192000" cy="633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13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473F-80EC-41DD-857D-C3AD23EE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6C67-E386-4935-A468-A7C313BCC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Small training set (~700)</a:t>
            </a:r>
          </a:p>
          <a:p>
            <a:r>
              <a:rPr lang="en-US" sz="3200" dirty="0"/>
              <a:t>Variety of colors, microscopy types</a:t>
            </a:r>
          </a:p>
          <a:p>
            <a:r>
              <a:rPr lang="en-US" sz="3200" dirty="0"/>
              <a:t>Variety of sizes and scales</a:t>
            </a:r>
          </a:p>
          <a:p>
            <a:r>
              <a:rPr lang="en-US" sz="3200" dirty="0"/>
              <a:t>Different background tissue</a:t>
            </a:r>
          </a:p>
          <a:p>
            <a:r>
              <a:rPr lang="en-US" sz="3200" dirty="0"/>
              <a:t>Overlapping nuclei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3896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473F-80EC-41DD-857D-C3AD23EE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6C67-E386-4935-A468-A7C313BCC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strike="sngStrike" dirty="0"/>
              <a:t>Small training set (~700)</a:t>
            </a:r>
          </a:p>
          <a:p>
            <a:r>
              <a:rPr lang="en-US" sz="3200" strike="sngStrike" dirty="0"/>
              <a:t>Variety of colors, microscopy types</a:t>
            </a:r>
          </a:p>
          <a:p>
            <a:r>
              <a:rPr lang="en-US" sz="3200" strike="sngStrike" dirty="0"/>
              <a:t>Variety of sizes and scales</a:t>
            </a:r>
          </a:p>
          <a:p>
            <a:r>
              <a:rPr lang="en-US" sz="3200" strike="sngStrike" dirty="0"/>
              <a:t>Different background tissue</a:t>
            </a:r>
          </a:p>
          <a:p>
            <a:r>
              <a:rPr lang="en-US" sz="3200" strike="sngStrike" dirty="0"/>
              <a:t>Overlapping nuclei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5028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39DC3-95DA-47DD-A256-036A4168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one:</a:t>
            </a:r>
            <a:br>
              <a:rPr lang="en-US" dirty="0"/>
            </a:br>
            <a:r>
              <a:rPr lang="en-US" dirty="0"/>
              <a:t>Convert to grayscale image.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62A7C8-EE55-43B1-85CB-91F03DCFF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836" y="704302"/>
            <a:ext cx="7078664" cy="560090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6236E7-C0EB-4CC1-8A39-0CF0231A9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67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39DC3-95DA-47DD-A256-036A4168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one:</a:t>
            </a:r>
            <a:br>
              <a:rPr lang="en-US" dirty="0"/>
            </a:br>
            <a:r>
              <a:rPr lang="en-US" dirty="0"/>
              <a:t>Convert to grayscale image.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62A7C8-EE55-43B1-85CB-91F03DCFF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836" y="704302"/>
            <a:ext cx="7078664" cy="560090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6236E7-C0EB-4CC1-8A39-0CF0231A9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2C134C-9CBD-48F3-8ADF-1F122BA4C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35" y="704302"/>
            <a:ext cx="7082431" cy="560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43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D48EC-D1B8-4F64-A8BC-6FB60BCF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</a:t>
            </a:r>
            <a:br>
              <a:rPr lang="en-US" dirty="0"/>
            </a:br>
            <a:r>
              <a:rPr lang="en-US" dirty="0"/>
              <a:t>Threshold </a:t>
            </a:r>
            <a:br>
              <a:rPr lang="en-US" dirty="0"/>
            </a:br>
            <a:r>
              <a:rPr lang="en-US" dirty="0"/>
              <a:t>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7590F-5EB6-4168-B106-3E9D4BB1F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Assume there are two pixel types in the image: 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Nuclei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Background.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E3FBA-3A1E-47D6-92EB-1EFD4E94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092" y="990600"/>
            <a:ext cx="7928908" cy="5314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8F70C7-4261-4508-80FA-888F1656D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37" t="9492" r="2107" b="2779"/>
          <a:stretch/>
        </p:blipFill>
        <p:spPr>
          <a:xfrm>
            <a:off x="7744795" y="1661158"/>
            <a:ext cx="3765488" cy="2853691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01E0BC-01A6-43C3-A6EA-0052AACBECC3}"/>
              </a:ext>
            </a:extLst>
          </p:cNvPr>
          <p:cNvCxnSpPr/>
          <p:nvPr/>
        </p:nvCxnSpPr>
        <p:spPr>
          <a:xfrm>
            <a:off x="6934200" y="1661158"/>
            <a:ext cx="0" cy="3520441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0F88171-E094-4FC7-8D37-B44A11D43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471" y="1637782"/>
            <a:ext cx="3851812" cy="2877068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489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F7F6E-751B-4075-A32C-59BE763E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F2625-2D4C-4C8B-B17E-C79F7A1DD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The 2018 Data Science Bowl</a:t>
            </a:r>
          </a:p>
          <a:p>
            <a:r>
              <a:rPr lang="en-US" sz="2800" dirty="0"/>
              <a:t>Puppy bowl</a:t>
            </a:r>
          </a:p>
          <a:p>
            <a:pPr lvl="1"/>
            <a:r>
              <a:rPr lang="en-US" sz="2400" dirty="0"/>
              <a:t>Image processing basics</a:t>
            </a:r>
          </a:p>
          <a:p>
            <a:pPr lvl="1"/>
            <a:r>
              <a:rPr lang="en-US" sz="2400" dirty="0"/>
              <a:t>The simple approach</a:t>
            </a:r>
          </a:p>
          <a:p>
            <a:r>
              <a:rPr lang="en-US" sz="2800" dirty="0" err="1"/>
              <a:t>Superbowl</a:t>
            </a:r>
            <a:endParaRPr lang="en-US" sz="2800" dirty="0"/>
          </a:p>
          <a:p>
            <a:pPr lvl="1"/>
            <a:r>
              <a:rPr lang="en-US" sz="2400" dirty="0"/>
              <a:t>Feature detection basics</a:t>
            </a:r>
          </a:p>
          <a:p>
            <a:pPr lvl="1"/>
            <a:r>
              <a:rPr lang="en-US" sz="2400" dirty="0"/>
              <a:t>The U-Net approach</a:t>
            </a:r>
          </a:p>
          <a:p>
            <a:r>
              <a:rPr lang="en-US" sz="2800" dirty="0"/>
              <a:t>Performance</a:t>
            </a:r>
          </a:p>
        </p:txBody>
      </p:sp>
      <p:pic>
        <p:nvPicPr>
          <p:cNvPr id="5122" name="Picture 2" descr="Image result for data science bowl">
            <a:extLst>
              <a:ext uri="{FF2B5EF4-FFF2-40B4-BE49-F238E27FC236}">
                <a16:creationId xmlns:a16="http://schemas.microsoft.com/office/drawing/2014/main" id="{7E826F99-9F2A-4C18-BDB0-C240FC22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1999828"/>
            <a:ext cx="5261166" cy="39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761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3DC7-66A9-40EB-A6FD-00D65086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three:</a:t>
            </a:r>
            <a:br>
              <a:rPr lang="en-US" dirty="0"/>
            </a:br>
            <a:r>
              <a:rPr lang="en-US" dirty="0"/>
              <a:t>Separate individual objects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ABE9E-DEC1-44E9-A7AC-E688E0099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351" y="700375"/>
            <a:ext cx="7647030" cy="572293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C2C86-D6D5-492C-B394-82A156ED1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D81820-31C0-4AFF-8EF8-FD3AF566EA00}"/>
              </a:ext>
            </a:extLst>
          </p:cNvPr>
          <p:cNvSpPr/>
          <p:nvPr/>
        </p:nvSpPr>
        <p:spPr>
          <a:xfrm>
            <a:off x="5029200" y="3181350"/>
            <a:ext cx="952500" cy="952500"/>
          </a:xfrm>
          <a:prstGeom prst="ellipse">
            <a:avLst/>
          </a:prstGeom>
          <a:noFill/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478156-EFDF-4908-A663-080123BB877B}"/>
              </a:ext>
            </a:extLst>
          </p:cNvPr>
          <p:cNvSpPr/>
          <p:nvPr/>
        </p:nvSpPr>
        <p:spPr>
          <a:xfrm>
            <a:off x="9410700" y="4615642"/>
            <a:ext cx="952500" cy="952500"/>
          </a:xfrm>
          <a:prstGeom prst="ellipse">
            <a:avLst/>
          </a:prstGeom>
          <a:noFill/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F5E66F-DB69-46D5-B8BA-EA3B995604E9}"/>
              </a:ext>
            </a:extLst>
          </p:cNvPr>
          <p:cNvSpPr/>
          <p:nvPr/>
        </p:nvSpPr>
        <p:spPr>
          <a:xfrm>
            <a:off x="7294606" y="517653"/>
            <a:ext cx="952500" cy="952500"/>
          </a:xfrm>
          <a:prstGeom prst="ellipse">
            <a:avLst/>
          </a:prstGeom>
          <a:noFill/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97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3DC7-66A9-40EB-A6FD-00D65086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four:</a:t>
            </a:r>
            <a:br>
              <a:rPr lang="en-US" dirty="0"/>
            </a:br>
            <a:r>
              <a:rPr lang="en-US" dirty="0"/>
              <a:t>Post-process individual objects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C2C86-D6D5-492C-B394-82A156ED1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dirty="0"/>
              <a:t>Eliminate tiny objects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1BCC2C-AC74-4DE5-A756-9147A9629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0"/>
            <a:ext cx="8048625" cy="2714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7075E6-8A36-40FB-9933-AAC683DFD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620" y="3581054"/>
            <a:ext cx="7696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88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3DC7-66A9-40EB-A6FD-00D65086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four:</a:t>
            </a:r>
            <a:br>
              <a:rPr lang="en-US" dirty="0"/>
            </a:br>
            <a:r>
              <a:rPr lang="en-US" dirty="0"/>
              <a:t>Post-process individual objects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C2C86-D6D5-492C-B394-82A156ED1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dirty="0"/>
              <a:t>Eliminate tiny objects</a:t>
            </a:r>
          </a:p>
          <a:p>
            <a:r>
              <a:rPr lang="en-US" sz="2400" dirty="0"/>
              <a:t>Open connected objects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9C1101-1D25-467A-87D4-01095B7B7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1BCC2C-AC74-4DE5-A756-9147A9629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22859"/>
            <a:ext cx="8048625" cy="2714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0C897E-3BE0-4821-839F-BAEB0AF0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740" y="2693670"/>
            <a:ext cx="7943850" cy="4000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EC6F7E-C94B-4F81-9C1C-2564D13F3B9D}"/>
              </a:ext>
            </a:extLst>
          </p:cNvPr>
          <p:cNvCxnSpPr>
            <a:cxnSpLocks/>
          </p:cNvCxnSpPr>
          <p:nvPr/>
        </p:nvCxnSpPr>
        <p:spPr>
          <a:xfrm flipH="1">
            <a:off x="6096000" y="1792517"/>
            <a:ext cx="1059809" cy="9449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C7023B-35EA-45D5-8B9F-7C35664ACC0F}"/>
              </a:ext>
            </a:extLst>
          </p:cNvPr>
          <p:cNvCxnSpPr>
            <a:cxnSpLocks/>
          </p:cNvCxnSpPr>
          <p:nvPr/>
        </p:nvCxnSpPr>
        <p:spPr>
          <a:xfrm>
            <a:off x="7812626" y="4693920"/>
            <a:ext cx="46818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477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3DC7-66A9-40EB-A6FD-00D65086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five:</a:t>
            </a:r>
            <a:br>
              <a:rPr lang="en-US" dirty="0"/>
            </a:br>
            <a:r>
              <a:rPr lang="en-US" dirty="0"/>
              <a:t>Encode and submit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C2C86-D6D5-492C-B394-82A156ED1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54C7D-DF8B-4EE5-BEC0-A9EC64918EC2}"/>
              </a:ext>
            </a:extLst>
          </p:cNvPr>
          <p:cNvSpPr txBox="1"/>
          <p:nvPr/>
        </p:nvSpPr>
        <p:spPr>
          <a:xfrm>
            <a:off x="5524500" y="2926080"/>
            <a:ext cx="5436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[Scores Censored by Kaggle]</a:t>
            </a:r>
          </a:p>
        </p:txBody>
      </p:sp>
    </p:spTree>
    <p:extLst>
      <p:ext uri="{BB962C8B-B14F-4D97-AF65-F5344CB8AC3E}">
        <p14:creationId xmlns:p14="http://schemas.microsoft.com/office/powerpoint/2010/main" val="206468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we must go deeper">
            <a:extLst>
              <a:ext uri="{FF2B5EF4-FFF2-40B4-BE49-F238E27FC236}">
                <a16:creationId xmlns:a16="http://schemas.microsoft.com/office/drawing/2014/main" id="{57B0419F-248C-4A95-9B28-5233AE1E0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98679"/>
            <a:ext cx="12413857" cy="701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843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F7F6E-751B-4075-A32C-59BE763E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F2625-2D4C-4C8B-B17E-C79F7A1DD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2018 Data Science Bowl</a:t>
            </a:r>
          </a:p>
          <a:p>
            <a:r>
              <a:rPr lang="en-US" sz="2800" dirty="0"/>
              <a:t>Puppy bowl</a:t>
            </a:r>
          </a:p>
          <a:p>
            <a:pPr lvl="1"/>
            <a:r>
              <a:rPr lang="en-US" sz="2400" dirty="0"/>
              <a:t>Image processing basics</a:t>
            </a:r>
          </a:p>
          <a:p>
            <a:pPr lvl="1"/>
            <a:r>
              <a:rPr lang="en-US" sz="2400" dirty="0"/>
              <a:t>The simple approach</a:t>
            </a:r>
          </a:p>
          <a:p>
            <a:r>
              <a:rPr lang="en-US" sz="2800" b="1" dirty="0" err="1"/>
              <a:t>Superbowl</a:t>
            </a:r>
            <a:endParaRPr lang="en-US" sz="2800" b="1" dirty="0"/>
          </a:p>
          <a:p>
            <a:pPr lvl="1"/>
            <a:r>
              <a:rPr lang="en-US" sz="2400" b="1" dirty="0"/>
              <a:t>Feature detection basics</a:t>
            </a:r>
          </a:p>
          <a:p>
            <a:pPr lvl="1"/>
            <a:r>
              <a:rPr lang="en-US" sz="2400" dirty="0"/>
              <a:t>The U-Net approach</a:t>
            </a:r>
          </a:p>
          <a:p>
            <a:r>
              <a:rPr lang="en-US" sz="2800" dirty="0"/>
              <a:t>Performance</a:t>
            </a:r>
          </a:p>
        </p:txBody>
      </p:sp>
      <p:pic>
        <p:nvPicPr>
          <p:cNvPr id="1026" name="Picture 2" descr="Image result for edge detection">
            <a:extLst>
              <a:ext uri="{FF2B5EF4-FFF2-40B4-BE49-F238E27FC236}">
                <a16:creationId xmlns:a16="http://schemas.microsoft.com/office/drawing/2014/main" id="{8FE45A0C-2EBD-4FA7-A83E-23D004E5C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08913" y="2041199"/>
            <a:ext cx="3978303" cy="3827895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393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24A5A-4D51-4E06-977E-1E83E3E6D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recognize objects from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CE6E7-DEC8-4427-9194-DA95A03F4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0" t="28450" r="76660" b="5919"/>
          <a:stretch/>
        </p:blipFill>
        <p:spPr>
          <a:xfrm>
            <a:off x="1257300" y="1924050"/>
            <a:ext cx="2667000" cy="2838450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6DADFAA7-1003-46BD-B908-57BCEC81E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76" t="59954" r="33102" b="18959"/>
          <a:stretch/>
        </p:blipFill>
        <p:spPr>
          <a:xfrm>
            <a:off x="4423747" y="2643083"/>
            <a:ext cx="3312242" cy="2667000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EB44B3-B652-4C26-B9D3-3CAAB6B67E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7" t="36727" r="67818" b="27526"/>
          <a:stretch/>
        </p:blipFill>
        <p:spPr>
          <a:xfrm>
            <a:off x="8089888" y="2990850"/>
            <a:ext cx="3215611" cy="3091065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5E1815D-A685-4019-92F2-9B523A11795B}"/>
              </a:ext>
            </a:extLst>
          </p:cNvPr>
          <p:cNvSpPr/>
          <p:nvPr/>
        </p:nvSpPr>
        <p:spPr>
          <a:xfrm rot="18571119">
            <a:off x="1206317" y="3320208"/>
            <a:ext cx="1319753" cy="1809947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91F9D7-6A85-4CD7-ADE0-C5BCDE7F80ED}"/>
              </a:ext>
            </a:extLst>
          </p:cNvPr>
          <p:cNvCxnSpPr/>
          <p:nvPr/>
        </p:nvCxnSpPr>
        <p:spPr>
          <a:xfrm>
            <a:off x="8568964" y="3893270"/>
            <a:ext cx="782425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01D364-2D0E-4209-AE83-5BB804A9E55D}"/>
              </a:ext>
            </a:extLst>
          </p:cNvPr>
          <p:cNvCxnSpPr>
            <a:cxnSpLocks/>
          </p:cNvCxnSpPr>
          <p:nvPr/>
        </p:nvCxnSpPr>
        <p:spPr>
          <a:xfrm flipV="1">
            <a:off x="8946037" y="3172697"/>
            <a:ext cx="0" cy="14600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B02C8-110A-4517-BD62-7AF33B66AEB5}"/>
              </a:ext>
            </a:extLst>
          </p:cNvPr>
          <p:cNvCxnSpPr>
            <a:cxnSpLocks/>
          </p:cNvCxnSpPr>
          <p:nvPr/>
        </p:nvCxnSpPr>
        <p:spPr>
          <a:xfrm flipH="1" flipV="1">
            <a:off x="6124230" y="3958359"/>
            <a:ext cx="728957" cy="181679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CEEE467-54B5-4443-9D47-D1D8D0C492A9}"/>
              </a:ext>
            </a:extLst>
          </p:cNvPr>
          <p:cNvSpPr txBox="1"/>
          <p:nvPr/>
        </p:nvSpPr>
        <p:spPr>
          <a:xfrm>
            <a:off x="6397204" y="5631031"/>
            <a:ext cx="1074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Color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06979-BEAD-4A9C-93BE-C56531C578DF}"/>
              </a:ext>
            </a:extLst>
          </p:cNvPr>
          <p:cNvSpPr txBox="1"/>
          <p:nvPr/>
        </p:nvSpPr>
        <p:spPr>
          <a:xfrm>
            <a:off x="1556568" y="5017695"/>
            <a:ext cx="1149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Edges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65144E-2F39-4DF2-84DE-AA608968C639}"/>
              </a:ext>
            </a:extLst>
          </p:cNvPr>
          <p:cNvSpPr txBox="1"/>
          <p:nvPr/>
        </p:nvSpPr>
        <p:spPr>
          <a:xfrm>
            <a:off x="8946037" y="2386825"/>
            <a:ext cx="1210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Ratios</a:t>
            </a:r>
          </a:p>
        </p:txBody>
      </p:sp>
    </p:spTree>
    <p:extLst>
      <p:ext uri="{BB962C8B-B14F-4D97-AF65-F5344CB8AC3E}">
        <p14:creationId xmlns:p14="http://schemas.microsoft.com/office/powerpoint/2010/main" val="4244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/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28C4DE-DBFC-4267-A605-EC16FFF08E59}"/>
              </a:ext>
            </a:extLst>
          </p:cNvPr>
          <p:cNvSpPr/>
          <p:nvPr/>
        </p:nvSpPr>
        <p:spPr>
          <a:xfrm>
            <a:off x="7318615" y="6380649"/>
            <a:ext cx="487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https://www.youtube.com/watch?v=IOHayh06LJ4</a:t>
            </a:r>
          </a:p>
        </p:txBody>
      </p:sp>
      <p:pic>
        <p:nvPicPr>
          <p:cNvPr id="2" name="Online Media 1">
            <a:hlinkClick r:id="" action="ppaction://media"/>
            <a:extLst>
              <a:ext uri="{FF2B5EF4-FFF2-40B4-BE49-F238E27FC236}">
                <a16:creationId xmlns:a16="http://schemas.microsoft.com/office/drawing/2014/main" id="{08C8A7CC-595C-4B4F-8455-69E299427A9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42768" y="-12357"/>
            <a:ext cx="9160475" cy="68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26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visual systems">
            <a:extLst>
              <a:ext uri="{FF2B5EF4-FFF2-40B4-BE49-F238E27FC236}">
                <a16:creationId xmlns:a16="http://schemas.microsoft.com/office/drawing/2014/main" id="{A038718C-42B9-4363-A514-39D8217A2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417" y="250857"/>
            <a:ext cx="9203454" cy="595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936981-2A08-42E5-96C6-0340818FEB9C}"/>
              </a:ext>
            </a:extLst>
          </p:cNvPr>
          <p:cNvSpPr/>
          <p:nvPr/>
        </p:nvSpPr>
        <p:spPr>
          <a:xfrm>
            <a:off x="8184859" y="6488668"/>
            <a:ext cx="4007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https://aspergerhuman.wordpress.com/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6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D0FB-E618-493F-B532-993058095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Convolution:</a:t>
            </a:r>
            <a:br>
              <a:rPr lang="en-US" dirty="0"/>
            </a:br>
            <a:r>
              <a:rPr lang="en-US" dirty="0"/>
              <a:t>Weighting an image by a pattern.</a:t>
            </a:r>
          </a:p>
        </p:txBody>
      </p:sp>
      <p:sp>
        <p:nvSpPr>
          <p:cNvPr id="5" name="AutoShape 8" descr="Image result for pasta sieve">
            <a:extLst>
              <a:ext uri="{FF2B5EF4-FFF2-40B4-BE49-F238E27FC236}">
                <a16:creationId xmlns:a16="http://schemas.microsoft.com/office/drawing/2014/main" id="{C350E739-80C9-47EC-B65B-08AF260F33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3400" y="33147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D32F30-A1CC-4AEA-A972-8FF2A458A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513923"/>
              </p:ext>
            </p:extLst>
          </p:nvPr>
        </p:nvGraphicFramePr>
        <p:xfrm>
          <a:off x="1901849" y="3365500"/>
          <a:ext cx="2837781" cy="2384658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945927">
                  <a:extLst>
                    <a:ext uri="{9D8B030D-6E8A-4147-A177-3AD203B41FA5}">
                      <a16:colId xmlns:a16="http://schemas.microsoft.com/office/drawing/2014/main" val="2555652591"/>
                    </a:ext>
                  </a:extLst>
                </a:gridCol>
                <a:gridCol w="945927">
                  <a:extLst>
                    <a:ext uri="{9D8B030D-6E8A-4147-A177-3AD203B41FA5}">
                      <a16:colId xmlns:a16="http://schemas.microsoft.com/office/drawing/2014/main" val="2528448149"/>
                    </a:ext>
                  </a:extLst>
                </a:gridCol>
                <a:gridCol w="945927">
                  <a:extLst>
                    <a:ext uri="{9D8B030D-6E8A-4147-A177-3AD203B41FA5}">
                      <a16:colId xmlns:a16="http://schemas.microsoft.com/office/drawing/2014/main" val="630719262"/>
                    </a:ext>
                  </a:extLst>
                </a:gridCol>
              </a:tblGrid>
              <a:tr h="794886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1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0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-1</a:t>
                      </a:r>
                    </a:p>
                  </a:txBody>
                  <a:tcPr marL="85138" marR="85138" marT="42569" marB="42569" anchor="ctr"/>
                </a:tc>
                <a:extLst>
                  <a:ext uri="{0D108BD9-81ED-4DB2-BD59-A6C34878D82A}">
                    <a16:rowId xmlns:a16="http://schemas.microsoft.com/office/drawing/2014/main" val="1622851595"/>
                  </a:ext>
                </a:extLst>
              </a:tr>
              <a:tr h="794886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1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0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-1</a:t>
                      </a:r>
                    </a:p>
                  </a:txBody>
                  <a:tcPr marL="85138" marR="85138" marT="42569" marB="42569" anchor="ctr"/>
                </a:tc>
                <a:extLst>
                  <a:ext uri="{0D108BD9-81ED-4DB2-BD59-A6C34878D82A}">
                    <a16:rowId xmlns:a16="http://schemas.microsoft.com/office/drawing/2014/main" val="4231645387"/>
                  </a:ext>
                </a:extLst>
              </a:tr>
              <a:tr h="794886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1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0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-1</a:t>
                      </a:r>
                    </a:p>
                  </a:txBody>
                  <a:tcPr marL="85138" marR="85138" marT="42569" marB="42569" anchor="ctr"/>
                </a:tc>
                <a:extLst>
                  <a:ext uri="{0D108BD9-81ED-4DB2-BD59-A6C34878D82A}">
                    <a16:rowId xmlns:a16="http://schemas.microsoft.com/office/drawing/2014/main" val="177127595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26E7CC9-A195-48C1-A685-EFF240BB8D9E}"/>
              </a:ext>
            </a:extLst>
          </p:cNvPr>
          <p:cNvSpPr txBox="1"/>
          <p:nvPr/>
        </p:nvSpPr>
        <p:spPr>
          <a:xfrm>
            <a:off x="1815222" y="2111205"/>
            <a:ext cx="3125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Horizontal Edges</a:t>
            </a:r>
          </a:p>
          <a:p>
            <a:pPr algn="ctr"/>
            <a:r>
              <a:rPr lang="en-US" sz="2800" dirty="0"/>
              <a:t>3 x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E0620-3D1C-4978-A67F-E1C3086DF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"/>
          <a:stretch/>
        </p:blipFill>
        <p:spPr>
          <a:xfrm>
            <a:off x="5880490" y="2111205"/>
            <a:ext cx="5469257" cy="4036435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779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DE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68B5D3-4FA3-488F-94EF-9E2E8B30E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99358" y="-1698318"/>
            <a:ext cx="7774087" cy="1097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F984D-59FB-40A7-9D7B-F419B91E7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498" y="2448538"/>
            <a:ext cx="518272" cy="2011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76D9C-07A2-4AE7-BB0F-2BCE11596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499" y="2336171"/>
            <a:ext cx="518272" cy="1858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680123-D995-459A-86CA-C6FF02A7B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214" y="4489243"/>
            <a:ext cx="745017" cy="1269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6BE9AD-10EA-40AA-9065-A9AD6FE4D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6411" y="4860656"/>
            <a:ext cx="1328073" cy="26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51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2C8F-C7F4-43D8-9FCE-7BD55DC6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Convolution sums the element-wise product of an image window and filter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481449-01AB-4430-AAC4-E6727CD74410}"/>
              </a:ext>
            </a:extLst>
          </p:cNvPr>
          <p:cNvSpPr txBox="1"/>
          <p:nvPr/>
        </p:nvSpPr>
        <p:spPr>
          <a:xfrm>
            <a:off x="1097280" y="2053475"/>
            <a:ext cx="2702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Image Window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955EB1-1E0D-4BE4-B0C0-CC00A469D4C1}"/>
              </a:ext>
            </a:extLst>
          </p:cNvPr>
          <p:cNvSpPr txBox="1"/>
          <p:nvPr/>
        </p:nvSpPr>
        <p:spPr>
          <a:xfrm>
            <a:off x="5604122" y="2053476"/>
            <a:ext cx="1042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Filter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0C06C5-A821-4631-98DE-5B150C73873E}"/>
              </a:ext>
            </a:extLst>
          </p:cNvPr>
          <p:cNvSpPr txBox="1"/>
          <p:nvPr/>
        </p:nvSpPr>
        <p:spPr>
          <a:xfrm>
            <a:off x="4102300" y="3782433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FC847-C17A-4508-820E-4C2C779CAC3C}"/>
              </a:ext>
            </a:extLst>
          </p:cNvPr>
          <p:cNvSpPr txBox="1"/>
          <p:nvPr/>
        </p:nvSpPr>
        <p:spPr>
          <a:xfrm>
            <a:off x="7551226" y="3782433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6215CD2-02A8-4FB8-BBF3-6EEFCA962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733476"/>
              </p:ext>
            </p:extLst>
          </p:nvPr>
        </p:nvGraphicFramePr>
        <p:xfrm>
          <a:off x="8921660" y="1934730"/>
          <a:ext cx="1622814" cy="414671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622814">
                  <a:extLst>
                    <a:ext uri="{9D8B030D-6E8A-4147-A177-3AD203B41FA5}">
                      <a16:colId xmlns:a16="http://schemas.microsoft.com/office/drawing/2014/main" val="2305931076"/>
                    </a:ext>
                  </a:extLst>
                </a:gridCol>
              </a:tblGrid>
              <a:tr h="460746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5 · 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9431225"/>
                  </a:ext>
                </a:extLst>
              </a:tr>
              <a:tr h="460746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5 · 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6539676"/>
                  </a:ext>
                </a:extLst>
              </a:tr>
              <a:tr h="460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5 · 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0465782"/>
                  </a:ext>
                </a:extLst>
              </a:tr>
              <a:tr h="460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4 · 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2533694"/>
                  </a:ext>
                </a:extLst>
              </a:tr>
              <a:tr h="460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4 · 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263602"/>
                  </a:ext>
                </a:extLst>
              </a:tr>
              <a:tr h="460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4 · 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5615292"/>
                  </a:ext>
                </a:extLst>
              </a:tr>
              <a:tr h="460746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 · -1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8556282"/>
                  </a:ext>
                </a:extLst>
              </a:tr>
              <a:tr h="460746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 · -1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2955679"/>
                  </a:ext>
                </a:extLst>
              </a:tr>
              <a:tr h="460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3 · -1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453486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90191974-AEAF-4846-A921-3329AFB0B6D2}"/>
              </a:ext>
            </a:extLst>
          </p:cNvPr>
          <p:cNvSpPr txBox="1"/>
          <p:nvPr/>
        </p:nvSpPr>
        <p:spPr>
          <a:xfrm>
            <a:off x="10446031" y="3782433"/>
            <a:ext cx="583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EDC121-4CA3-4016-8AB7-5E7CA783D496}"/>
              </a:ext>
            </a:extLst>
          </p:cNvPr>
          <p:cNvSpPr/>
          <p:nvPr/>
        </p:nvSpPr>
        <p:spPr>
          <a:xfrm>
            <a:off x="11029662" y="3813210"/>
            <a:ext cx="4700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4400" dirty="0"/>
              <a:t>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955E5D-269C-40E8-8C47-2252D1363441}"/>
              </a:ext>
            </a:extLst>
          </p:cNvPr>
          <p:cNvSpPr/>
          <p:nvPr/>
        </p:nvSpPr>
        <p:spPr>
          <a:xfrm>
            <a:off x="8007405" y="3874764"/>
            <a:ext cx="10871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600" dirty="0"/>
              <a:t>SUM</a:t>
            </a:r>
          </a:p>
        </p:txBody>
      </p:sp>
      <p:sp>
        <p:nvSpPr>
          <p:cNvPr id="25" name="Double Bracket 24">
            <a:extLst>
              <a:ext uri="{FF2B5EF4-FFF2-40B4-BE49-F238E27FC236}">
                <a16:creationId xmlns:a16="http://schemas.microsoft.com/office/drawing/2014/main" id="{BB5CEFFC-2BDA-4211-9078-2753B43DB8FA}"/>
              </a:ext>
            </a:extLst>
          </p:cNvPr>
          <p:cNvSpPr/>
          <p:nvPr/>
        </p:nvSpPr>
        <p:spPr>
          <a:xfrm>
            <a:off x="9020985" y="2053475"/>
            <a:ext cx="1354102" cy="4036205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7C13EB1-1EE1-4A0A-82C8-77FF7F012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279552"/>
              </p:ext>
            </p:extLst>
          </p:nvPr>
        </p:nvGraphicFramePr>
        <p:xfrm>
          <a:off x="4810852" y="2733999"/>
          <a:ext cx="2743200" cy="27432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55565259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5284481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30719262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1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0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-1</a:t>
                      </a:r>
                    </a:p>
                  </a:txBody>
                  <a:tcPr marL="85138" marR="85138" marT="42569" marB="42569" anchor="ctr"/>
                </a:tc>
                <a:extLst>
                  <a:ext uri="{0D108BD9-81ED-4DB2-BD59-A6C34878D82A}">
                    <a16:rowId xmlns:a16="http://schemas.microsoft.com/office/drawing/2014/main" val="162285159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1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0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-1</a:t>
                      </a:r>
                    </a:p>
                  </a:txBody>
                  <a:tcPr marL="85138" marR="85138" marT="42569" marB="42569" anchor="ctr"/>
                </a:tc>
                <a:extLst>
                  <a:ext uri="{0D108BD9-81ED-4DB2-BD59-A6C34878D82A}">
                    <a16:rowId xmlns:a16="http://schemas.microsoft.com/office/drawing/2014/main" val="423164538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1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0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-1</a:t>
                      </a:r>
                    </a:p>
                  </a:txBody>
                  <a:tcPr marL="85138" marR="85138" marT="42569" marB="42569" anchor="ctr"/>
                </a:tc>
                <a:extLst>
                  <a:ext uri="{0D108BD9-81ED-4DB2-BD59-A6C34878D82A}">
                    <a16:rowId xmlns:a16="http://schemas.microsoft.com/office/drawing/2014/main" val="177127595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3155534-3164-479E-901A-16672D4AB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709945"/>
              </p:ext>
            </p:extLst>
          </p:nvPr>
        </p:nvGraphicFramePr>
        <p:xfrm>
          <a:off x="1097280" y="2709529"/>
          <a:ext cx="2743200" cy="27432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55565259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5284481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30719262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5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4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3</a:t>
                      </a:r>
                    </a:p>
                  </a:txBody>
                  <a:tcPr marL="85138" marR="85138" marT="42569" marB="42569" anchor="ctr"/>
                </a:tc>
                <a:extLst>
                  <a:ext uri="{0D108BD9-81ED-4DB2-BD59-A6C34878D82A}">
                    <a16:rowId xmlns:a16="http://schemas.microsoft.com/office/drawing/2014/main" val="162285159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5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4</a:t>
                      </a:r>
                    </a:p>
                  </a:txBody>
                  <a:tcPr marL="85138" marR="85138" marT="42569" marB="42569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3</a:t>
                      </a:r>
                    </a:p>
                  </a:txBody>
                  <a:tcPr marL="85138" marR="85138" marT="42569" marB="42569" anchor="ctr"/>
                </a:tc>
                <a:extLst>
                  <a:ext uri="{0D108BD9-81ED-4DB2-BD59-A6C34878D82A}">
                    <a16:rowId xmlns:a16="http://schemas.microsoft.com/office/drawing/2014/main" val="423164538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5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4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3</a:t>
                      </a:r>
                    </a:p>
                  </a:txBody>
                  <a:tcPr marL="85138" marR="85138" marT="42569" marB="42569" anchor="ctr"/>
                </a:tc>
                <a:extLst>
                  <a:ext uri="{0D108BD9-81ED-4DB2-BD59-A6C34878D82A}">
                    <a16:rowId xmlns:a16="http://schemas.microsoft.com/office/drawing/2014/main" val="177127595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F70608A-FB93-464D-AC3F-FC5EF3780A7E}"/>
              </a:ext>
            </a:extLst>
          </p:cNvPr>
          <p:cNvSpPr/>
          <p:nvPr/>
        </p:nvSpPr>
        <p:spPr>
          <a:xfrm>
            <a:off x="7667934" y="1785223"/>
            <a:ext cx="4060203" cy="4503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0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2C8F-C7F4-43D8-9FCE-7BD55DC6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separate convolution is performed for each pixel.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DD7FFB-2BDB-4384-B420-11B275C54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2BB95-8122-4FD6-9DBE-22B326AF8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49" y="0"/>
            <a:ext cx="7461350" cy="66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28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2C8F-C7F4-43D8-9FCE-7BD55DC6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separate convolution is performed for each pixel.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DD7FFB-2BDB-4384-B420-11B275C54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2BB95-8122-4FD6-9DBE-22B326AF8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49" y="0"/>
            <a:ext cx="7461350" cy="66004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0755A26-4691-47C0-8A66-50525A8A2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49" y="0"/>
            <a:ext cx="7461350" cy="66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31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B1E2-0C9B-47E2-820F-8F82F16D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</a:t>
            </a:r>
            <a:br>
              <a:rPr lang="en-US" dirty="0"/>
            </a:br>
            <a:r>
              <a:rPr lang="en-US" dirty="0"/>
              <a:t>Horizontal Edges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676C7-24EB-4F55-BF11-F47520738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97"/>
          <a:stretch/>
        </p:blipFill>
        <p:spPr>
          <a:xfrm>
            <a:off x="4368800" y="594359"/>
            <a:ext cx="7556500" cy="5576849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2ED3F3-926E-40FD-BB41-7B652C62A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040921"/>
              </p:ext>
            </p:extLst>
          </p:nvPr>
        </p:nvGraphicFramePr>
        <p:xfrm>
          <a:off x="685800" y="3244042"/>
          <a:ext cx="2743200" cy="2743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55565259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5284481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30719262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85159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64538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275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130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B1E2-0C9B-47E2-820F-8F82F16D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</a:t>
            </a:r>
            <a:br>
              <a:rPr lang="en-US" dirty="0"/>
            </a:br>
            <a:r>
              <a:rPr lang="en-US" dirty="0"/>
              <a:t>Vertical Edges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7A5C1D-18C4-48C5-8724-C2D01BD19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676C7-24EB-4F55-BF11-F47520738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97"/>
          <a:stretch/>
        </p:blipFill>
        <p:spPr>
          <a:xfrm>
            <a:off x="4800600" y="964802"/>
            <a:ext cx="6492875" cy="4791872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0FFEA2-F344-4D4F-BE39-3EC4FF0FF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025" y="542579"/>
            <a:ext cx="7717649" cy="5762625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ADF82E-E1B7-4215-A34B-FEC9F43E5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0657"/>
              </p:ext>
            </p:extLst>
          </p:nvPr>
        </p:nvGraphicFramePr>
        <p:xfrm>
          <a:off x="685800" y="3244042"/>
          <a:ext cx="2743200" cy="2743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55565259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5284481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30719262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85159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64538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275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077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B1E2-0C9B-47E2-820F-8F82F16D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</a:t>
            </a:r>
            <a:br>
              <a:rPr lang="en-US" dirty="0"/>
            </a:br>
            <a:r>
              <a:rPr lang="en-US" dirty="0"/>
              <a:t>Mean Filter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7A5C1D-18C4-48C5-8724-C2D01BD19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ADF82E-E1B7-4215-A34B-FEC9F43E5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348977"/>
              </p:ext>
            </p:extLst>
          </p:nvPr>
        </p:nvGraphicFramePr>
        <p:xfrm>
          <a:off x="685800" y="3244042"/>
          <a:ext cx="2743200" cy="2743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55565259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5284481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30719262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85159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64538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85138" marR="85138" marT="42569" marB="4256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27595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6BED9DD-F6EB-4F1C-AF0A-CD508328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825" y="594359"/>
            <a:ext cx="7654061" cy="5710845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3027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A1B4C1-593E-4DA1-BD17-6FD774470ECB}"/>
              </a:ext>
            </a:extLst>
          </p:cNvPr>
          <p:cNvSpPr/>
          <p:nvPr/>
        </p:nvSpPr>
        <p:spPr>
          <a:xfrm>
            <a:off x="4168346" y="2537254"/>
            <a:ext cx="2644346" cy="700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 result for convolution gif">
            <a:extLst>
              <a:ext uri="{FF2B5EF4-FFF2-40B4-BE49-F238E27FC236}">
                <a16:creationId xmlns:a16="http://schemas.microsoft.com/office/drawing/2014/main" id="{9879CDF6-215B-4981-95FA-B1983D1890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16" y="-25400"/>
            <a:ext cx="11217984" cy="635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159C9CD-EDA7-4F0F-94A6-DA05A4BF7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273903"/>
            <a:ext cx="5976620" cy="14507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Convolve image with multiple filters</a:t>
            </a:r>
          </a:p>
        </p:txBody>
      </p:sp>
    </p:spTree>
    <p:extLst>
      <p:ext uri="{BB962C8B-B14F-4D97-AF65-F5344CB8AC3E}">
        <p14:creationId xmlns:p14="http://schemas.microsoft.com/office/powerpoint/2010/main" val="2313269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59C9CD-EDA7-4F0F-94A6-DA05A4BF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Convolve image with many filters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A1B4C1-593E-4DA1-BD17-6FD774470ECB}"/>
              </a:ext>
            </a:extLst>
          </p:cNvPr>
          <p:cNvSpPr/>
          <p:nvPr/>
        </p:nvSpPr>
        <p:spPr>
          <a:xfrm>
            <a:off x="4168346" y="2537254"/>
            <a:ext cx="2644346" cy="700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A846F-3655-4396-9BD2-2D4DCE9172EC}"/>
              </a:ext>
            </a:extLst>
          </p:cNvPr>
          <p:cNvSpPr txBox="1"/>
          <p:nvPr/>
        </p:nvSpPr>
        <p:spPr>
          <a:xfrm>
            <a:off x="8979243" y="2254758"/>
            <a:ext cx="247702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err="1"/>
              <a:t>Horiz</a:t>
            </a:r>
            <a:r>
              <a:rPr lang="en-US" sz="2800" dirty="0"/>
              <a:t>. edges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Vert. edges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Diag. edges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Flat areas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Smooth areas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color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…</a:t>
            </a:r>
          </a:p>
        </p:txBody>
      </p:sp>
      <p:pic>
        <p:nvPicPr>
          <p:cNvPr id="2052" name="Picture 4" descr="Image result for convolutional layer">
            <a:extLst>
              <a:ext uri="{FF2B5EF4-FFF2-40B4-BE49-F238E27FC236}">
                <a16:creationId xmlns:a16="http://schemas.microsoft.com/office/drawing/2014/main" id="{4FDD2D6F-8A9F-4EA2-A4C0-82D8D6550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857983"/>
            <a:ext cx="6515229" cy="446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46EDEF-B6EF-4493-9BDE-A091283A8562}"/>
              </a:ext>
            </a:extLst>
          </p:cNvPr>
          <p:cNvSpPr/>
          <p:nvPr/>
        </p:nvSpPr>
        <p:spPr>
          <a:xfrm>
            <a:off x="9144000" y="6488668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https://www.kdnuggets.com/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3E0C3-5D11-4151-988C-CC872F395BDD}"/>
              </a:ext>
            </a:extLst>
          </p:cNvPr>
          <p:cNvSpPr txBox="1"/>
          <p:nvPr/>
        </p:nvSpPr>
        <p:spPr>
          <a:xfrm>
            <a:off x="1336055" y="4714716"/>
            <a:ext cx="3256276" cy="523220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Change in # channels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8EA566-9784-400D-BEBA-080F78C241E8}"/>
              </a:ext>
            </a:extLst>
          </p:cNvPr>
          <p:cNvCxnSpPr>
            <a:cxnSpLocks/>
          </p:cNvCxnSpPr>
          <p:nvPr/>
        </p:nvCxnSpPr>
        <p:spPr>
          <a:xfrm>
            <a:off x="1982680" y="5233061"/>
            <a:ext cx="320889" cy="3640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C72F0A-F39F-48ED-9E5C-83D1277BC271}"/>
              </a:ext>
            </a:extLst>
          </p:cNvPr>
          <p:cNvCxnSpPr>
            <a:cxnSpLocks/>
          </p:cNvCxnSpPr>
          <p:nvPr/>
        </p:nvCxnSpPr>
        <p:spPr>
          <a:xfrm>
            <a:off x="4586049" y="5233061"/>
            <a:ext cx="327171" cy="3640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22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5EF7-9F57-40A9-BDB2-A1FDC0F4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EDDBD-3807-44FB-BEFC-7639F24C6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Don’t impose filter weights… learn them!</a:t>
            </a:r>
          </a:p>
          <a:p>
            <a:endParaRPr lang="en-US" sz="3200" dirty="0"/>
          </a:p>
          <a:p>
            <a:endParaRPr lang="en-US" sz="3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9F5C7F-68A1-4A95-8092-4D1294032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29614"/>
              </p:ext>
            </p:extLst>
          </p:nvPr>
        </p:nvGraphicFramePr>
        <p:xfrm>
          <a:off x="2325603" y="3596158"/>
          <a:ext cx="2837781" cy="2384658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945927">
                  <a:extLst>
                    <a:ext uri="{9D8B030D-6E8A-4147-A177-3AD203B41FA5}">
                      <a16:colId xmlns:a16="http://schemas.microsoft.com/office/drawing/2014/main" val="2555652591"/>
                    </a:ext>
                  </a:extLst>
                </a:gridCol>
                <a:gridCol w="945927">
                  <a:extLst>
                    <a:ext uri="{9D8B030D-6E8A-4147-A177-3AD203B41FA5}">
                      <a16:colId xmlns:a16="http://schemas.microsoft.com/office/drawing/2014/main" val="2528448149"/>
                    </a:ext>
                  </a:extLst>
                </a:gridCol>
                <a:gridCol w="945927">
                  <a:extLst>
                    <a:ext uri="{9D8B030D-6E8A-4147-A177-3AD203B41FA5}">
                      <a16:colId xmlns:a16="http://schemas.microsoft.com/office/drawing/2014/main" val="630719262"/>
                    </a:ext>
                  </a:extLst>
                </a:gridCol>
              </a:tblGrid>
              <a:tr h="794886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1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0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-1</a:t>
                      </a:r>
                    </a:p>
                  </a:txBody>
                  <a:tcPr marL="85138" marR="85138" marT="42569" marB="42569" anchor="ctr"/>
                </a:tc>
                <a:extLst>
                  <a:ext uri="{0D108BD9-81ED-4DB2-BD59-A6C34878D82A}">
                    <a16:rowId xmlns:a16="http://schemas.microsoft.com/office/drawing/2014/main" val="1622851595"/>
                  </a:ext>
                </a:extLst>
              </a:tr>
              <a:tr h="794886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1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0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-1</a:t>
                      </a:r>
                    </a:p>
                  </a:txBody>
                  <a:tcPr marL="85138" marR="85138" marT="42569" marB="42569" anchor="ctr"/>
                </a:tc>
                <a:extLst>
                  <a:ext uri="{0D108BD9-81ED-4DB2-BD59-A6C34878D82A}">
                    <a16:rowId xmlns:a16="http://schemas.microsoft.com/office/drawing/2014/main" val="4231645387"/>
                  </a:ext>
                </a:extLst>
              </a:tr>
              <a:tr h="794886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1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0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-1</a:t>
                      </a:r>
                    </a:p>
                  </a:txBody>
                  <a:tcPr marL="85138" marR="85138" marT="42569" marB="42569" anchor="ctr"/>
                </a:tc>
                <a:extLst>
                  <a:ext uri="{0D108BD9-81ED-4DB2-BD59-A6C34878D82A}">
                    <a16:rowId xmlns:a16="http://schemas.microsoft.com/office/drawing/2014/main" val="177127595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E39464-3596-409D-B5FF-F4A4D17F23BC}"/>
              </a:ext>
            </a:extLst>
          </p:cNvPr>
          <p:cNvSpPr txBox="1"/>
          <p:nvPr/>
        </p:nvSpPr>
        <p:spPr>
          <a:xfrm>
            <a:off x="2181515" y="2642051"/>
            <a:ext cx="3125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Horizontal Edges</a:t>
            </a:r>
          </a:p>
          <a:p>
            <a:pPr algn="ctr"/>
            <a:r>
              <a:rPr lang="en-US" sz="2800" dirty="0"/>
              <a:t>3 x 3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4E5853-2898-4621-AD7B-4F6B2F6DB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318924"/>
              </p:ext>
            </p:extLst>
          </p:nvPr>
        </p:nvGraphicFramePr>
        <p:xfrm>
          <a:off x="6434193" y="3596158"/>
          <a:ext cx="2837781" cy="2384658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945927">
                  <a:extLst>
                    <a:ext uri="{9D8B030D-6E8A-4147-A177-3AD203B41FA5}">
                      <a16:colId xmlns:a16="http://schemas.microsoft.com/office/drawing/2014/main" val="2555652591"/>
                    </a:ext>
                  </a:extLst>
                </a:gridCol>
                <a:gridCol w="945927">
                  <a:extLst>
                    <a:ext uri="{9D8B030D-6E8A-4147-A177-3AD203B41FA5}">
                      <a16:colId xmlns:a16="http://schemas.microsoft.com/office/drawing/2014/main" val="2528448149"/>
                    </a:ext>
                  </a:extLst>
                </a:gridCol>
                <a:gridCol w="945927">
                  <a:extLst>
                    <a:ext uri="{9D8B030D-6E8A-4147-A177-3AD203B41FA5}">
                      <a16:colId xmlns:a16="http://schemas.microsoft.com/office/drawing/2014/main" val="630719262"/>
                    </a:ext>
                  </a:extLst>
                </a:gridCol>
              </a:tblGrid>
              <a:tr h="794886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1.2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-0.3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-1.3</a:t>
                      </a:r>
                    </a:p>
                  </a:txBody>
                  <a:tcPr marL="85138" marR="85138" marT="42569" marB="42569" anchor="ctr"/>
                </a:tc>
                <a:extLst>
                  <a:ext uri="{0D108BD9-81ED-4DB2-BD59-A6C34878D82A}">
                    <a16:rowId xmlns:a16="http://schemas.microsoft.com/office/drawing/2014/main" val="1622851595"/>
                  </a:ext>
                </a:extLst>
              </a:tr>
              <a:tr h="794886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1.8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0.1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-1.6</a:t>
                      </a:r>
                    </a:p>
                  </a:txBody>
                  <a:tcPr marL="85138" marR="85138" marT="42569" marB="42569" anchor="ctr"/>
                </a:tc>
                <a:extLst>
                  <a:ext uri="{0D108BD9-81ED-4DB2-BD59-A6C34878D82A}">
                    <a16:rowId xmlns:a16="http://schemas.microsoft.com/office/drawing/2014/main" val="4231645387"/>
                  </a:ext>
                </a:extLst>
              </a:tr>
              <a:tr h="794886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1.1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0.2</a:t>
                      </a:r>
                    </a:p>
                  </a:txBody>
                  <a:tcPr marL="85138" marR="85138" marT="42569" marB="42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-0.4</a:t>
                      </a:r>
                    </a:p>
                  </a:txBody>
                  <a:tcPr marL="85138" marR="85138" marT="42569" marB="42569" anchor="ctr"/>
                </a:tc>
                <a:extLst>
                  <a:ext uri="{0D108BD9-81ED-4DB2-BD59-A6C34878D82A}">
                    <a16:rowId xmlns:a16="http://schemas.microsoft.com/office/drawing/2014/main" val="177127595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85B132E-9F4E-4670-9743-AAA3BA97F056}"/>
              </a:ext>
            </a:extLst>
          </p:cNvPr>
          <p:cNvSpPr txBox="1"/>
          <p:nvPr/>
        </p:nvSpPr>
        <p:spPr>
          <a:xfrm>
            <a:off x="6290105" y="2642051"/>
            <a:ext cx="3125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Conv2D Weights [0]</a:t>
            </a:r>
          </a:p>
          <a:p>
            <a:pPr algn="ctr"/>
            <a:r>
              <a:rPr lang="en-US" sz="2800" dirty="0"/>
              <a:t>3 x 3</a:t>
            </a:r>
          </a:p>
        </p:txBody>
      </p:sp>
    </p:spTree>
    <p:extLst>
      <p:ext uri="{BB962C8B-B14F-4D97-AF65-F5344CB8AC3E}">
        <p14:creationId xmlns:p14="http://schemas.microsoft.com/office/powerpoint/2010/main" val="2724135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convolution backpropagation">
            <a:extLst>
              <a:ext uri="{FF2B5EF4-FFF2-40B4-BE49-F238E27FC236}">
                <a16:creationId xmlns:a16="http://schemas.microsoft.com/office/drawing/2014/main" id="{182D56B7-9BD4-464A-8772-C5AC14B9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02716"/>
            <a:ext cx="10425112" cy="611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6A9543-779B-47D0-9929-6FEA4B6E4714}"/>
              </a:ext>
            </a:extLst>
          </p:cNvPr>
          <p:cNvSpPr/>
          <p:nvPr/>
        </p:nvSpPr>
        <p:spPr>
          <a:xfrm>
            <a:off x="4686300" y="0"/>
            <a:ext cx="1651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D3FC51-1488-467E-9ED2-F6E99A83095F}"/>
              </a:ext>
            </a:extLst>
          </p:cNvPr>
          <p:cNvSpPr/>
          <p:nvPr/>
        </p:nvSpPr>
        <p:spPr>
          <a:xfrm>
            <a:off x="4699000" y="5245100"/>
            <a:ext cx="1651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9ED0D1-94A7-4678-9B05-1289778EC6DC}"/>
              </a:ext>
            </a:extLst>
          </p:cNvPr>
          <p:cNvSpPr/>
          <p:nvPr/>
        </p:nvSpPr>
        <p:spPr>
          <a:xfrm>
            <a:off x="5315744" y="4686300"/>
            <a:ext cx="2164556" cy="29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C720FE-4F2B-400C-A9A9-D5151B39911A}"/>
              </a:ext>
            </a:extLst>
          </p:cNvPr>
          <p:cNvSpPr/>
          <p:nvPr/>
        </p:nvSpPr>
        <p:spPr>
          <a:xfrm>
            <a:off x="5829300" y="4248150"/>
            <a:ext cx="1358900" cy="527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Bent 1">
            <a:extLst>
              <a:ext uri="{FF2B5EF4-FFF2-40B4-BE49-F238E27FC236}">
                <a16:creationId xmlns:a16="http://schemas.microsoft.com/office/drawing/2014/main" id="{732A8D9B-92C7-4C9F-9D1B-11EE9CF76FAD}"/>
              </a:ext>
            </a:extLst>
          </p:cNvPr>
          <p:cNvSpPr/>
          <p:nvPr/>
        </p:nvSpPr>
        <p:spPr>
          <a:xfrm rot="5400000">
            <a:off x="6041991" y="-3159670"/>
            <a:ext cx="1755583" cy="8600302"/>
          </a:xfrm>
          <a:prstGeom prst="bentArrow">
            <a:avLst>
              <a:gd name="adj1" fmla="val 41309"/>
              <a:gd name="adj2" fmla="val 48920"/>
              <a:gd name="adj3" fmla="val 22825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C126002B-A23F-4727-9E06-8B418B517FD1}"/>
              </a:ext>
            </a:extLst>
          </p:cNvPr>
          <p:cNvSpPr/>
          <p:nvPr/>
        </p:nvSpPr>
        <p:spPr>
          <a:xfrm rot="16200000">
            <a:off x="5571399" y="2400080"/>
            <a:ext cx="1388548" cy="6138785"/>
          </a:xfrm>
          <a:prstGeom prst="bentArrow">
            <a:avLst>
              <a:gd name="adj1" fmla="val 41309"/>
              <a:gd name="adj2" fmla="val 48920"/>
              <a:gd name="adj3" fmla="val 22825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8FEF19-9F9F-46C8-B411-8710512781C8}"/>
              </a:ext>
            </a:extLst>
          </p:cNvPr>
          <p:cNvSpPr txBox="1"/>
          <p:nvPr/>
        </p:nvSpPr>
        <p:spPr>
          <a:xfrm>
            <a:off x="3947120" y="350113"/>
            <a:ext cx="3241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Forward Propagation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3CC48-1E9F-404E-B5A7-696492064F4C}"/>
              </a:ext>
            </a:extLst>
          </p:cNvPr>
          <p:cNvSpPr txBox="1"/>
          <p:nvPr/>
        </p:nvSpPr>
        <p:spPr>
          <a:xfrm>
            <a:off x="4208760" y="5615263"/>
            <a:ext cx="3447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Backward Propagation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FAE28D-A651-4461-87A8-FB989A4E993D}"/>
              </a:ext>
            </a:extLst>
          </p:cNvPr>
          <p:cNvSpPr/>
          <p:nvPr/>
        </p:nvSpPr>
        <p:spPr>
          <a:xfrm>
            <a:off x="9036909" y="3967720"/>
            <a:ext cx="2462942" cy="101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Cost Computation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90F5C5-ECA4-4388-9936-48D2A7890C9F}"/>
              </a:ext>
            </a:extLst>
          </p:cNvPr>
          <p:cNvSpPr/>
          <p:nvPr/>
        </p:nvSpPr>
        <p:spPr>
          <a:xfrm>
            <a:off x="2530129" y="5339756"/>
            <a:ext cx="996778" cy="874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2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36E2B7-6BB5-4478-9563-12B8C24CB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9" y="274981"/>
            <a:ext cx="6335400" cy="6335400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B61A23-C17B-40BB-B425-69E6F7056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14" y="229092"/>
            <a:ext cx="6529327" cy="6529327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715707-D351-4CE8-ADA1-2CC60A14D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273" y="92430"/>
            <a:ext cx="6537337" cy="6537337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AA77A8-9311-46C4-80B3-D0BE921D66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459" y="723120"/>
            <a:ext cx="5998941" cy="6035299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5BBFD1-255C-42FB-9629-A1E18EEE8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5027" y="229092"/>
            <a:ext cx="4205032" cy="6212840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1AA1E1-2C8C-4832-8590-E93424152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02" y="1146001"/>
            <a:ext cx="6582086" cy="5295931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DA39D6-D9E5-4EE3-B31D-2CE24D0C4B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7101" y="274981"/>
            <a:ext cx="8119695" cy="5942346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008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nvolutional layer">
            <a:extLst>
              <a:ext uri="{FF2B5EF4-FFF2-40B4-BE49-F238E27FC236}">
                <a16:creationId xmlns:a16="http://schemas.microsoft.com/office/drawing/2014/main" id="{0D4F390C-49B6-469A-BC8A-C4AA6885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235201"/>
            <a:ext cx="9878329" cy="350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B85CF-C9B7-4F15-A703-B9C61E52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thumb:</a:t>
            </a:r>
            <a:br>
              <a:rPr lang="en-US" dirty="0"/>
            </a:br>
            <a:r>
              <a:rPr lang="en-US" dirty="0"/>
              <a:t>Layers get more compact but deeper. </a:t>
            </a:r>
          </a:p>
        </p:txBody>
      </p:sp>
    </p:spTree>
    <p:extLst>
      <p:ext uri="{BB962C8B-B14F-4D97-AF65-F5344CB8AC3E}">
        <p14:creationId xmlns:p14="http://schemas.microsoft.com/office/powerpoint/2010/main" val="3869529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chioka.in/wp-content/uploads/2014/03/features-learned.png">
            <a:extLst>
              <a:ext uri="{FF2B5EF4-FFF2-40B4-BE49-F238E27FC236}">
                <a16:creationId xmlns:a16="http://schemas.microsoft.com/office/drawing/2014/main" id="{F5AF4A12-3BA9-4B7B-A4AB-3A421F466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" t="2311" r="77164" b="22377"/>
          <a:stretch/>
        </p:blipFill>
        <p:spPr bwMode="auto">
          <a:xfrm>
            <a:off x="5477474" y="0"/>
            <a:ext cx="5029451" cy="69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D85EF7-9F57-40A9-BDB2-A1FDC0F48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3546529"/>
          </a:xfrm>
        </p:spPr>
        <p:txBody>
          <a:bodyPr>
            <a:normAutofit/>
          </a:bodyPr>
          <a:lstStyle/>
          <a:p>
            <a:r>
              <a:rPr lang="en-US" sz="4000" dirty="0"/>
              <a:t>Rule of thumb:</a:t>
            </a:r>
            <a:br>
              <a:rPr lang="en-US" sz="4000" dirty="0"/>
            </a:br>
            <a:r>
              <a:rPr lang="en-US" sz="4000" dirty="0"/>
              <a:t>Filters become sensitive to higher level features in deeper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BCE85B-3C7D-4505-A24B-8E6EBE134A9B}"/>
              </a:ext>
            </a:extLst>
          </p:cNvPr>
          <p:cNvSpPr/>
          <p:nvPr/>
        </p:nvSpPr>
        <p:spPr>
          <a:xfrm>
            <a:off x="10618573" y="6488668"/>
            <a:ext cx="1655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www.chioka.in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7CD9F7-8DC8-4716-970D-9EBB847AC299}"/>
              </a:ext>
            </a:extLst>
          </p:cNvPr>
          <p:cNvSpPr txBox="1"/>
          <p:nvPr/>
        </p:nvSpPr>
        <p:spPr>
          <a:xfrm>
            <a:off x="4384931" y="594358"/>
            <a:ext cx="1092543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Layer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36464-E489-40EC-8B05-51111D5246DB}"/>
              </a:ext>
            </a:extLst>
          </p:cNvPr>
          <p:cNvSpPr txBox="1"/>
          <p:nvPr/>
        </p:nvSpPr>
        <p:spPr>
          <a:xfrm>
            <a:off x="4384930" y="3546146"/>
            <a:ext cx="1092543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Layer 3</a:t>
            </a:r>
          </a:p>
        </p:txBody>
      </p:sp>
    </p:spTree>
    <p:extLst>
      <p:ext uri="{BB962C8B-B14F-4D97-AF65-F5344CB8AC3E}">
        <p14:creationId xmlns:p14="http://schemas.microsoft.com/office/powerpoint/2010/main" val="3979853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5EF7-9F57-40A9-BDB2-A1FDC0F4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 of thumb:</a:t>
            </a:r>
            <a:br>
              <a:rPr lang="en-US" dirty="0"/>
            </a:br>
            <a:r>
              <a:rPr lang="en-US" dirty="0"/>
              <a:t>Use a pre-built architecture</a:t>
            </a:r>
          </a:p>
        </p:txBody>
      </p:sp>
      <p:pic>
        <p:nvPicPr>
          <p:cNvPr id="4098" name="Picture 2" descr="Image result for alexnet">
            <a:extLst>
              <a:ext uri="{FF2B5EF4-FFF2-40B4-BE49-F238E27FC236}">
                <a16:creationId xmlns:a16="http://schemas.microsoft.com/office/drawing/2014/main" id="{6658B10C-82EE-4074-8FCC-19AB67C91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695195"/>
            <a:ext cx="9459338" cy="332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A93AAC-FFD9-4B21-9961-79CBE18B948F}"/>
              </a:ext>
            </a:extLst>
          </p:cNvPr>
          <p:cNvSpPr/>
          <p:nvPr/>
        </p:nvSpPr>
        <p:spPr>
          <a:xfrm>
            <a:off x="9854268" y="6488668"/>
            <a:ext cx="2337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https://medium.com/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859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E118D4-8E05-44F0-94CA-317400605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300"/>
          <a:stretch/>
        </p:blipFill>
        <p:spPr>
          <a:xfrm>
            <a:off x="4970780" y="1845734"/>
            <a:ext cx="3797591" cy="4424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464C59-8366-4513-954A-BA2CC1A25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54" t="5094" r="-2354" b="-5094"/>
          <a:stretch/>
        </p:blipFill>
        <p:spPr>
          <a:xfrm>
            <a:off x="8753857" y="1816705"/>
            <a:ext cx="3797591" cy="4424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F7F6E-751B-4075-A32C-59BE763E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F2625-2D4C-4C8B-B17E-C79F7A1DD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2018 Data Science Bowl</a:t>
            </a:r>
          </a:p>
          <a:p>
            <a:r>
              <a:rPr lang="en-US" sz="2800" dirty="0"/>
              <a:t>Puppy bowl</a:t>
            </a:r>
          </a:p>
          <a:p>
            <a:pPr lvl="1"/>
            <a:r>
              <a:rPr lang="en-US" sz="2400" dirty="0"/>
              <a:t>Image processing basics</a:t>
            </a:r>
          </a:p>
          <a:p>
            <a:pPr lvl="1"/>
            <a:r>
              <a:rPr lang="en-US" sz="2400" dirty="0"/>
              <a:t>The simple approach</a:t>
            </a:r>
          </a:p>
          <a:p>
            <a:r>
              <a:rPr lang="en-US" sz="2800" dirty="0" err="1"/>
              <a:t>Superbowl</a:t>
            </a:r>
            <a:endParaRPr lang="en-US" sz="2800" dirty="0"/>
          </a:p>
          <a:p>
            <a:pPr lvl="1"/>
            <a:r>
              <a:rPr lang="en-US" sz="2400" dirty="0"/>
              <a:t>Feature detection basics</a:t>
            </a:r>
          </a:p>
          <a:p>
            <a:pPr lvl="1"/>
            <a:r>
              <a:rPr lang="en-US" sz="2400" b="1" dirty="0"/>
              <a:t>The U-Net approach</a:t>
            </a:r>
          </a:p>
          <a:p>
            <a:r>
              <a:rPr lang="en-US" sz="2800" dirty="0"/>
              <a:t>Performance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2374C7-0D6A-40AA-AC07-7B884E1CD38E}"/>
              </a:ext>
            </a:extLst>
          </p:cNvPr>
          <p:cNvSpPr/>
          <p:nvPr/>
        </p:nvSpPr>
        <p:spPr>
          <a:xfrm>
            <a:off x="9692405" y="6488668"/>
            <a:ext cx="2499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4"/>
              </a:rPr>
              <a:t>Ronneberger</a:t>
            </a:r>
            <a:r>
              <a:rPr lang="en-US" dirty="0">
                <a:hlinkClick r:id="rId4"/>
              </a:rPr>
              <a:t> et al.,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35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D0B58-5791-4E06-BF4D-3643C8F6A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U-Net</a:t>
            </a:r>
          </a:p>
        </p:txBody>
      </p:sp>
      <p:pic>
        <p:nvPicPr>
          <p:cNvPr id="8194" name="Picture 2" descr="u-net-architecture-1">
            <a:extLst>
              <a:ext uri="{FF2B5EF4-FFF2-40B4-BE49-F238E27FC236}">
                <a16:creationId xmlns:a16="http://schemas.microsoft.com/office/drawing/2014/main" id="{C7E4DC63-2AD6-468B-8E3B-2471F28F4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1239659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AE3067-A75E-4BDE-B134-196D41A8A2DD}"/>
              </a:ext>
            </a:extLst>
          </p:cNvPr>
          <p:cNvSpPr txBox="1"/>
          <p:nvPr/>
        </p:nvSpPr>
        <p:spPr>
          <a:xfrm>
            <a:off x="4305300" y="180984"/>
            <a:ext cx="3064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The U-Net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39338F-F47E-4E03-9A30-DD177D73FCC6}"/>
              </a:ext>
            </a:extLst>
          </p:cNvPr>
          <p:cNvSpPr/>
          <p:nvPr/>
        </p:nvSpPr>
        <p:spPr>
          <a:xfrm>
            <a:off x="9692405" y="6488668"/>
            <a:ext cx="2499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3"/>
              </a:rPr>
              <a:t>Ronneberger</a:t>
            </a:r>
            <a:r>
              <a:rPr lang="en-US" dirty="0">
                <a:hlinkClick r:id="rId3"/>
              </a:rPr>
              <a:t> et al., 2015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26F505-31F9-4CAE-9A93-15858F6D180B}"/>
              </a:ext>
            </a:extLst>
          </p:cNvPr>
          <p:cNvSpPr txBox="1"/>
          <p:nvPr/>
        </p:nvSpPr>
        <p:spPr>
          <a:xfrm rot="3187768">
            <a:off x="212172" y="3459106"/>
            <a:ext cx="2379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Contraction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ADA0A-8584-4B94-9DFA-40B5E9301396}"/>
              </a:ext>
            </a:extLst>
          </p:cNvPr>
          <p:cNvSpPr txBox="1"/>
          <p:nvPr/>
        </p:nvSpPr>
        <p:spPr>
          <a:xfrm rot="18457904">
            <a:off x="8647888" y="3459107"/>
            <a:ext cx="208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Expansion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59E13-D70D-4AA0-8A35-A78F4B89614B}"/>
              </a:ext>
            </a:extLst>
          </p:cNvPr>
          <p:cNvSpPr txBox="1"/>
          <p:nvPr/>
        </p:nvSpPr>
        <p:spPr>
          <a:xfrm>
            <a:off x="3958156" y="2920042"/>
            <a:ext cx="3147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Skip connection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E2B56-6255-4C38-BA0C-DBAA49731B1B}"/>
              </a:ext>
            </a:extLst>
          </p:cNvPr>
          <p:cNvSpPr/>
          <p:nvPr/>
        </p:nvSpPr>
        <p:spPr>
          <a:xfrm>
            <a:off x="9387281" y="4563611"/>
            <a:ext cx="2499595" cy="173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44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9019-D282-48C6-8324-DE8F5840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08A8C-470C-470F-A867-11A9D40AC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Convolutions</a:t>
            </a:r>
          </a:p>
          <a:p>
            <a:pPr lvl="1"/>
            <a:r>
              <a:rPr lang="en-US" sz="2600" dirty="0"/>
              <a:t>3 x 3 Filter Size</a:t>
            </a:r>
          </a:p>
          <a:p>
            <a:pPr lvl="1"/>
            <a:r>
              <a:rPr lang="en-US" sz="2600" dirty="0"/>
              <a:t>“Valid” padding</a:t>
            </a:r>
          </a:p>
          <a:p>
            <a:r>
              <a:rPr lang="en-US" sz="2800" dirty="0"/>
              <a:t>Max Pooling</a:t>
            </a:r>
          </a:p>
          <a:p>
            <a:r>
              <a:rPr lang="en-US" sz="2800" dirty="0"/>
              <a:t>Up-convolutions</a:t>
            </a:r>
          </a:p>
          <a:p>
            <a:r>
              <a:rPr lang="en-US" sz="2800" dirty="0"/>
              <a:t>Skip Connections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09133-3158-4759-968D-753C57919B30}"/>
              </a:ext>
            </a:extLst>
          </p:cNvPr>
          <p:cNvSpPr/>
          <p:nvPr/>
        </p:nvSpPr>
        <p:spPr>
          <a:xfrm>
            <a:off x="5898292" y="621166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01CF9-3DE5-4927-8F4E-83B656C9BA39}"/>
              </a:ext>
            </a:extLst>
          </p:cNvPr>
          <p:cNvSpPr/>
          <p:nvPr/>
        </p:nvSpPr>
        <p:spPr>
          <a:xfrm>
            <a:off x="9580605" y="6396335"/>
            <a:ext cx="2611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https://www.oreilly.com/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65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9019-D282-48C6-8324-DE8F5840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08A8C-470C-470F-A867-11A9D40AC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Convolutions</a:t>
            </a:r>
          </a:p>
          <a:p>
            <a:pPr lvl="1"/>
            <a:r>
              <a:rPr lang="en-US" sz="2600" dirty="0"/>
              <a:t>3 x 3 Filter Size</a:t>
            </a:r>
          </a:p>
          <a:p>
            <a:pPr lvl="1"/>
            <a:r>
              <a:rPr lang="en-US" sz="2600" dirty="0"/>
              <a:t>“Valid” padding</a:t>
            </a:r>
          </a:p>
          <a:p>
            <a:r>
              <a:rPr lang="en-US" sz="2800" b="1" dirty="0"/>
              <a:t>Max Pooling</a:t>
            </a:r>
          </a:p>
          <a:p>
            <a:r>
              <a:rPr lang="en-US" sz="2800" dirty="0"/>
              <a:t>Up-convolutions</a:t>
            </a:r>
          </a:p>
          <a:p>
            <a:r>
              <a:rPr lang="en-US" sz="2800" dirty="0"/>
              <a:t>Skip Connections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09133-3158-4759-968D-753C57919B30}"/>
              </a:ext>
            </a:extLst>
          </p:cNvPr>
          <p:cNvSpPr/>
          <p:nvPr/>
        </p:nvSpPr>
        <p:spPr>
          <a:xfrm>
            <a:off x="5898292" y="621166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01CF9-3DE5-4927-8F4E-83B656C9BA39}"/>
              </a:ext>
            </a:extLst>
          </p:cNvPr>
          <p:cNvSpPr/>
          <p:nvPr/>
        </p:nvSpPr>
        <p:spPr>
          <a:xfrm>
            <a:off x="9580605" y="6396335"/>
            <a:ext cx="2611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https://www.oreilly.com/</a:t>
            </a:r>
            <a:endParaRPr lang="en-US" dirty="0"/>
          </a:p>
        </p:txBody>
      </p:sp>
      <p:pic>
        <p:nvPicPr>
          <p:cNvPr id="1026" name="Picture 2" descr="Image result for maxpool gif">
            <a:extLst>
              <a:ext uri="{FF2B5EF4-FFF2-40B4-BE49-F238E27FC236}">
                <a16:creationId xmlns:a16="http://schemas.microsoft.com/office/drawing/2014/main" id="{732C9F9F-A65F-45DF-BB46-F3ACBB4540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532" y="1778111"/>
            <a:ext cx="7617620" cy="445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8BF3AC-B8B3-4490-BA30-6BE2E8BC3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182" y="2077837"/>
            <a:ext cx="7066399" cy="394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52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9019-D282-48C6-8324-DE8F5840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08A8C-470C-470F-A867-11A9D40AC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Convolutions</a:t>
            </a:r>
          </a:p>
          <a:p>
            <a:pPr lvl="1"/>
            <a:r>
              <a:rPr lang="en-US" sz="2600" dirty="0"/>
              <a:t>3 x 3 Filter Size</a:t>
            </a:r>
          </a:p>
          <a:p>
            <a:pPr lvl="1"/>
            <a:r>
              <a:rPr lang="en-US" sz="2600" dirty="0"/>
              <a:t>“Valid” padding</a:t>
            </a:r>
          </a:p>
          <a:p>
            <a:r>
              <a:rPr lang="en-US" sz="2800" b="1" dirty="0"/>
              <a:t>Max Pooling</a:t>
            </a:r>
          </a:p>
          <a:p>
            <a:r>
              <a:rPr lang="en-US" sz="2800" dirty="0"/>
              <a:t>Up-convolutions</a:t>
            </a:r>
          </a:p>
          <a:p>
            <a:r>
              <a:rPr lang="en-US" sz="2800" dirty="0"/>
              <a:t>Skip Connections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09133-3158-4759-968D-753C57919B30}"/>
              </a:ext>
            </a:extLst>
          </p:cNvPr>
          <p:cNvSpPr/>
          <p:nvPr/>
        </p:nvSpPr>
        <p:spPr>
          <a:xfrm>
            <a:off x="5898292" y="621166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01CF9-3DE5-4927-8F4E-83B656C9BA39}"/>
              </a:ext>
            </a:extLst>
          </p:cNvPr>
          <p:cNvSpPr/>
          <p:nvPr/>
        </p:nvSpPr>
        <p:spPr>
          <a:xfrm>
            <a:off x="9580605" y="6396335"/>
            <a:ext cx="2611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https://www.oreilly.com/</a:t>
            </a:r>
            <a:endParaRPr lang="en-US" dirty="0"/>
          </a:p>
        </p:txBody>
      </p:sp>
      <p:pic>
        <p:nvPicPr>
          <p:cNvPr id="1026" name="Picture 2" descr="Image result for maxpool gif">
            <a:extLst>
              <a:ext uri="{FF2B5EF4-FFF2-40B4-BE49-F238E27FC236}">
                <a16:creationId xmlns:a16="http://schemas.microsoft.com/office/drawing/2014/main" id="{732C9F9F-A65F-45DF-BB46-F3ACBB4540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532" y="1778111"/>
            <a:ext cx="7617620" cy="445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803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alexnet">
            <a:extLst>
              <a:ext uri="{FF2B5EF4-FFF2-40B4-BE49-F238E27FC236}">
                <a16:creationId xmlns:a16="http://schemas.microsoft.com/office/drawing/2014/main" id="{6658B10C-82EE-4074-8FCC-19AB67C91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89" y="2358650"/>
            <a:ext cx="10070607" cy="353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A93AAC-FFD9-4B21-9961-79CBE18B948F}"/>
              </a:ext>
            </a:extLst>
          </p:cNvPr>
          <p:cNvSpPr/>
          <p:nvPr/>
        </p:nvSpPr>
        <p:spPr>
          <a:xfrm>
            <a:off x="9854268" y="6488668"/>
            <a:ext cx="2337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https://medium.com/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BD6AC-3D9D-4FD2-AB5B-FDA1EA49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79853"/>
          </a:xfrm>
        </p:spPr>
        <p:txBody>
          <a:bodyPr>
            <a:normAutofit/>
          </a:bodyPr>
          <a:lstStyle/>
          <a:p>
            <a:r>
              <a:rPr lang="en-US" dirty="0"/>
              <a:t>Convolutions change depth,</a:t>
            </a:r>
            <a:br>
              <a:rPr lang="en-US" dirty="0"/>
            </a:br>
            <a:r>
              <a:rPr lang="en-US" dirty="0"/>
              <a:t>Pooling changes height / width</a:t>
            </a:r>
          </a:p>
        </p:txBody>
      </p:sp>
    </p:spTree>
    <p:extLst>
      <p:ext uri="{BB962C8B-B14F-4D97-AF65-F5344CB8AC3E}">
        <p14:creationId xmlns:p14="http://schemas.microsoft.com/office/powerpoint/2010/main" val="459837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9019-D282-48C6-8324-DE8F5840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08A8C-470C-470F-A867-11A9D40AC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Convolutions</a:t>
            </a:r>
          </a:p>
          <a:p>
            <a:pPr lvl="1"/>
            <a:r>
              <a:rPr lang="en-US" sz="2600" dirty="0"/>
              <a:t>3 x 3 Filter Size</a:t>
            </a:r>
          </a:p>
          <a:p>
            <a:pPr lvl="1"/>
            <a:r>
              <a:rPr lang="en-US" sz="2600" dirty="0"/>
              <a:t>“Valid” padding</a:t>
            </a:r>
          </a:p>
          <a:p>
            <a:r>
              <a:rPr lang="en-US" sz="2800" dirty="0"/>
              <a:t>Max Pooling</a:t>
            </a:r>
          </a:p>
          <a:p>
            <a:r>
              <a:rPr lang="en-US" sz="2800" b="1" dirty="0"/>
              <a:t>Up-convolutions</a:t>
            </a:r>
          </a:p>
          <a:p>
            <a:r>
              <a:rPr lang="en-US" sz="2800" dirty="0"/>
              <a:t>Skip Connections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09133-3158-4759-968D-753C57919B30}"/>
              </a:ext>
            </a:extLst>
          </p:cNvPr>
          <p:cNvSpPr/>
          <p:nvPr/>
        </p:nvSpPr>
        <p:spPr>
          <a:xfrm>
            <a:off x="5898292" y="621166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01CF9-3DE5-4927-8F4E-83B656C9BA39}"/>
              </a:ext>
            </a:extLst>
          </p:cNvPr>
          <p:cNvSpPr/>
          <p:nvPr/>
        </p:nvSpPr>
        <p:spPr>
          <a:xfrm>
            <a:off x="7558481" y="6396335"/>
            <a:ext cx="4633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https://github.com/vdumoulin/conv_arithmetic</a:t>
            </a:r>
          </a:p>
        </p:txBody>
      </p:sp>
      <p:pic>
        <p:nvPicPr>
          <p:cNvPr id="1028" name="Picture 4" descr="no_padding_no_strides_transposed.gif">
            <a:extLst>
              <a:ext uri="{FF2B5EF4-FFF2-40B4-BE49-F238E27FC236}">
                <a16:creationId xmlns:a16="http://schemas.microsoft.com/office/drawing/2014/main" id="{8E720C97-4E83-47F1-A241-53E83D7D72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207" y="1814275"/>
            <a:ext cx="3918921" cy="439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456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01A786-A3AB-45C2-89C0-D891DAFE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720" y="1721784"/>
            <a:ext cx="6126280" cy="4599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733EF8-2D24-4115-925A-AAC876AAB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62" y="204537"/>
            <a:ext cx="5845358" cy="4379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C618D6-CC7D-4D06-AA91-196D9BDD5EB9}"/>
              </a:ext>
            </a:extLst>
          </p:cNvPr>
          <p:cNvSpPr txBox="1"/>
          <p:nvPr/>
        </p:nvSpPr>
        <p:spPr>
          <a:xfrm>
            <a:off x="772620" y="4978616"/>
            <a:ext cx="43613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Competition metric:</a:t>
            </a:r>
          </a:p>
          <a:p>
            <a:r>
              <a:rPr lang="en-US" sz="3200" dirty="0"/>
              <a:t>Intersection of the Union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2D4C8-779D-4A7A-8A77-C985175A2B3A}"/>
              </a:ext>
            </a:extLst>
          </p:cNvPr>
          <p:cNvSpPr txBox="1"/>
          <p:nvPr/>
        </p:nvSpPr>
        <p:spPr>
          <a:xfrm>
            <a:off x="6547607" y="644566"/>
            <a:ext cx="54461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Competition goal:</a:t>
            </a:r>
          </a:p>
          <a:p>
            <a:r>
              <a:rPr lang="en-US" sz="3200" dirty="0"/>
              <a:t>Separate mask for each nucleus</a:t>
            </a:r>
          </a:p>
        </p:txBody>
      </p:sp>
    </p:spTree>
    <p:extLst>
      <p:ext uri="{BB962C8B-B14F-4D97-AF65-F5344CB8AC3E}">
        <p14:creationId xmlns:p14="http://schemas.microsoft.com/office/powerpoint/2010/main" val="257842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23E06B-320A-4796-8DCC-3012AD449D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7700" y="-676275"/>
            <a:ext cx="4343400" cy="2286000"/>
          </a:xfrm>
        </p:spPr>
        <p:txBody>
          <a:bodyPr/>
          <a:lstStyle/>
          <a:p>
            <a:r>
              <a:rPr lang="en-US" dirty="0"/>
              <a:t>Contraction Path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C9AB068-4D81-4C72-AC37-E63EF8D2425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22492499"/>
              </p:ext>
            </p:extLst>
          </p:nvPr>
        </p:nvGraphicFramePr>
        <p:xfrm>
          <a:off x="838198" y="2256611"/>
          <a:ext cx="415290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650">
                  <a:extLst>
                    <a:ext uri="{9D8B030D-6E8A-4147-A177-3AD203B41FA5}">
                      <a16:colId xmlns:a16="http://schemas.microsoft.com/office/drawing/2014/main" val="505134506"/>
                    </a:ext>
                  </a:extLst>
                </a:gridCol>
                <a:gridCol w="1054951">
                  <a:extLst>
                    <a:ext uri="{9D8B030D-6E8A-4147-A177-3AD203B41FA5}">
                      <a16:colId xmlns:a16="http://schemas.microsoft.com/office/drawing/2014/main" val="1642297073"/>
                    </a:ext>
                  </a:extLst>
                </a:gridCol>
                <a:gridCol w="1384301">
                  <a:extLst>
                    <a:ext uri="{9D8B030D-6E8A-4147-A177-3AD203B41FA5}">
                      <a16:colId xmlns:a16="http://schemas.microsoft.com/office/drawing/2014/main" val="8874218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Depth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14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572</a:t>
                      </a:r>
                      <a:r>
                        <a:rPr lang="en-US" sz="2400" baseline="30000" dirty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651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570</a:t>
                      </a:r>
                      <a:r>
                        <a:rPr lang="en-US" sz="2400" baseline="30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57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568</a:t>
                      </a:r>
                      <a:r>
                        <a:rPr lang="en-US" sz="2400" baseline="30000" dirty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8101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MaxPool1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284</a:t>
                      </a:r>
                      <a:r>
                        <a:rPr lang="en-US" sz="2400" baseline="30000" dirty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4744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282</a:t>
                      </a:r>
                      <a:r>
                        <a:rPr lang="en-US" sz="2400" baseline="30000" dirty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84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Conv4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280</a:t>
                      </a:r>
                      <a:r>
                        <a:rPr lang="en-US" sz="2400" baseline="30000" dirty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21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MaxPool2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140</a:t>
                      </a:r>
                      <a:r>
                        <a:rPr lang="en-US" sz="2400" baseline="30000" dirty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361701"/>
                  </a:ext>
                </a:extLst>
              </a:tr>
            </a:tbl>
          </a:graphicData>
        </a:graphic>
      </p:graphicFrame>
      <p:pic>
        <p:nvPicPr>
          <p:cNvPr id="6" name="Picture 2" descr="u-net-architecture-1">
            <a:extLst>
              <a:ext uri="{FF2B5EF4-FFF2-40B4-BE49-F238E27FC236}">
                <a16:creationId xmlns:a16="http://schemas.microsoft.com/office/drawing/2014/main" id="{470E2BC3-8A5E-49A7-A4E5-B35F9472B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8473" b="29994"/>
          <a:stretch/>
        </p:blipFill>
        <p:spPr bwMode="auto">
          <a:xfrm>
            <a:off x="7150102" y="254000"/>
            <a:ext cx="2957590" cy="5964198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366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23E06B-320A-4796-8DCC-3012AD449D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7700" y="711199"/>
            <a:ext cx="4343400" cy="898525"/>
          </a:xfrm>
        </p:spPr>
        <p:txBody>
          <a:bodyPr/>
          <a:lstStyle/>
          <a:p>
            <a:r>
              <a:rPr lang="en-US" dirty="0"/>
              <a:t>Basin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C9AB068-4D81-4C72-AC37-E63EF8D2425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99147357"/>
              </p:ext>
            </p:extLst>
          </p:nvPr>
        </p:nvGraphicFramePr>
        <p:xfrm>
          <a:off x="838198" y="2256611"/>
          <a:ext cx="415290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650">
                  <a:extLst>
                    <a:ext uri="{9D8B030D-6E8A-4147-A177-3AD203B41FA5}">
                      <a16:colId xmlns:a16="http://schemas.microsoft.com/office/drawing/2014/main" val="505134506"/>
                    </a:ext>
                  </a:extLst>
                </a:gridCol>
                <a:gridCol w="1054951">
                  <a:extLst>
                    <a:ext uri="{9D8B030D-6E8A-4147-A177-3AD203B41FA5}">
                      <a16:colId xmlns:a16="http://schemas.microsoft.com/office/drawing/2014/main" val="1642297073"/>
                    </a:ext>
                  </a:extLst>
                </a:gridCol>
                <a:gridCol w="1384301">
                  <a:extLst>
                    <a:ext uri="{9D8B030D-6E8A-4147-A177-3AD203B41FA5}">
                      <a16:colId xmlns:a16="http://schemas.microsoft.com/office/drawing/2014/main" val="8874218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Depth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14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MaxPool4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32</a:t>
                      </a:r>
                      <a:r>
                        <a:rPr lang="en-US" sz="2400" baseline="30000" dirty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651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Conv9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</a:t>
                      </a:r>
                      <a:r>
                        <a:rPr lang="en-US" sz="2400" baseline="30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57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Conv10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28</a:t>
                      </a:r>
                      <a:r>
                        <a:rPr lang="en-US" sz="2400" baseline="30000" dirty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8101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UpConv1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56</a:t>
                      </a:r>
                      <a:r>
                        <a:rPr lang="en-US" sz="2400" baseline="30000" dirty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4744618"/>
                  </a:ext>
                </a:extLst>
              </a:tr>
            </a:tbl>
          </a:graphicData>
        </a:graphic>
      </p:graphicFrame>
      <p:pic>
        <p:nvPicPr>
          <p:cNvPr id="6" name="Picture 2" descr="u-net-architecture-1">
            <a:extLst>
              <a:ext uri="{FF2B5EF4-FFF2-40B4-BE49-F238E27FC236}">
                <a16:creationId xmlns:a16="http://schemas.microsoft.com/office/drawing/2014/main" id="{470E2BC3-8A5E-49A7-A4E5-B35F9472B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5" t="80809" r="41779" b="622"/>
          <a:stretch/>
        </p:blipFill>
        <p:spPr bwMode="auto">
          <a:xfrm>
            <a:off x="5529943" y="1972582"/>
            <a:ext cx="6226413" cy="2610305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3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23E06B-320A-4796-8DCC-3012AD449D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7700" y="-676275"/>
            <a:ext cx="4343400" cy="2286000"/>
          </a:xfrm>
        </p:spPr>
        <p:txBody>
          <a:bodyPr/>
          <a:lstStyle/>
          <a:p>
            <a:r>
              <a:rPr lang="en-US" dirty="0"/>
              <a:t>Expansion Path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C9AB068-4D81-4C72-AC37-E63EF8D2425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54494426"/>
              </p:ext>
            </p:extLst>
          </p:nvPr>
        </p:nvGraphicFramePr>
        <p:xfrm>
          <a:off x="838198" y="2256611"/>
          <a:ext cx="415290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650">
                  <a:extLst>
                    <a:ext uri="{9D8B030D-6E8A-4147-A177-3AD203B41FA5}">
                      <a16:colId xmlns:a16="http://schemas.microsoft.com/office/drawing/2014/main" val="505134506"/>
                    </a:ext>
                  </a:extLst>
                </a:gridCol>
                <a:gridCol w="1054951">
                  <a:extLst>
                    <a:ext uri="{9D8B030D-6E8A-4147-A177-3AD203B41FA5}">
                      <a16:colId xmlns:a16="http://schemas.microsoft.com/office/drawing/2014/main" val="1642297073"/>
                    </a:ext>
                  </a:extLst>
                </a:gridCol>
                <a:gridCol w="1384301">
                  <a:extLst>
                    <a:ext uri="{9D8B030D-6E8A-4147-A177-3AD203B41FA5}">
                      <a16:colId xmlns:a16="http://schemas.microsoft.com/office/drawing/2014/main" val="8874218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Depth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14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UpConv3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200</a:t>
                      </a:r>
                      <a:r>
                        <a:rPr lang="en-US" sz="2400" baseline="30000" dirty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651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Conv15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198</a:t>
                      </a:r>
                      <a:r>
                        <a:rPr lang="en-US" sz="2400" baseline="30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57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Conv16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196</a:t>
                      </a:r>
                      <a:r>
                        <a:rPr lang="en-US" sz="2400" baseline="30000" dirty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8101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UpConv4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392</a:t>
                      </a:r>
                      <a:r>
                        <a:rPr lang="en-US" sz="2400" baseline="30000" dirty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4744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Conv17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390</a:t>
                      </a:r>
                      <a:r>
                        <a:rPr lang="en-US" sz="2400" baseline="30000" dirty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84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Conv18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388</a:t>
                      </a:r>
                      <a:r>
                        <a:rPr lang="en-US" sz="2400" baseline="30000" dirty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21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388</a:t>
                      </a:r>
                      <a:r>
                        <a:rPr lang="en-US" sz="2400" baseline="30000" dirty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361701"/>
                  </a:ext>
                </a:extLst>
              </a:tr>
            </a:tbl>
          </a:graphicData>
        </a:graphic>
      </p:graphicFrame>
      <p:pic>
        <p:nvPicPr>
          <p:cNvPr id="5" name="Picture 2" descr="u-net-architecture-1">
            <a:extLst>
              <a:ext uri="{FF2B5EF4-FFF2-40B4-BE49-F238E27FC236}">
                <a16:creationId xmlns:a16="http://schemas.microsoft.com/office/drawing/2014/main" id="{49F6983D-75C7-43DB-8FDF-D39DCEB83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8" t="5073" r="-715" b="35646"/>
          <a:stretch/>
        </p:blipFill>
        <p:spPr bwMode="auto">
          <a:xfrm>
            <a:off x="6083301" y="165100"/>
            <a:ext cx="5651499" cy="6064277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2320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23E06B-320A-4796-8DCC-3012AD449D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7700" y="-676275"/>
            <a:ext cx="4343400" cy="2286000"/>
          </a:xfrm>
        </p:spPr>
        <p:txBody>
          <a:bodyPr/>
          <a:lstStyle/>
          <a:p>
            <a:r>
              <a:rPr lang="en-US" dirty="0"/>
              <a:t>Skip Connections</a:t>
            </a:r>
          </a:p>
        </p:txBody>
      </p:sp>
      <p:pic>
        <p:nvPicPr>
          <p:cNvPr id="6" name="Picture 2" descr="u-net-architecture-1">
            <a:extLst>
              <a:ext uri="{FF2B5EF4-FFF2-40B4-BE49-F238E27FC236}">
                <a16:creationId xmlns:a16="http://schemas.microsoft.com/office/drawing/2014/main" id="{7F24249C-6D70-487C-8018-FE94858A7D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8" t="67471" r="36386" b="18279"/>
          <a:stretch/>
        </p:blipFill>
        <p:spPr bwMode="auto">
          <a:xfrm>
            <a:off x="1587501" y="1765301"/>
            <a:ext cx="8483600" cy="2082800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7F03B8-5513-4DA1-BD36-85FF5815B358}"/>
              </a:ext>
            </a:extLst>
          </p:cNvPr>
          <p:cNvSpPr txBox="1"/>
          <p:nvPr/>
        </p:nvSpPr>
        <p:spPr>
          <a:xfrm>
            <a:off x="2387600" y="4394200"/>
            <a:ext cx="7786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Crops and copies information from earlier in the network to deeper layers</a:t>
            </a:r>
          </a:p>
          <a:p>
            <a:r>
              <a:rPr lang="en-US" sz="3200" dirty="0"/>
              <a:t>Allows final resolution to remain high</a:t>
            </a:r>
          </a:p>
        </p:txBody>
      </p:sp>
    </p:spTree>
    <p:extLst>
      <p:ext uri="{BB962C8B-B14F-4D97-AF65-F5344CB8AC3E}">
        <p14:creationId xmlns:p14="http://schemas.microsoft.com/office/powerpoint/2010/main" val="1308366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691BB1-8018-4E6E-AA9F-069D42C77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80"/>
          <a:stretch/>
        </p:blipFill>
        <p:spPr>
          <a:xfrm>
            <a:off x="0" y="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6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2A622E-B011-46F2-9BE4-D8D57BFC3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4" y="355309"/>
            <a:ext cx="11287125" cy="5701003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1209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F7F6E-751B-4075-A32C-59BE763E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F2625-2D4C-4C8B-B17E-C79F7A1DD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2018 Data Science Bowl</a:t>
            </a:r>
          </a:p>
          <a:p>
            <a:r>
              <a:rPr lang="en-US" sz="2800" dirty="0"/>
              <a:t>Puppy bowl</a:t>
            </a:r>
          </a:p>
          <a:p>
            <a:pPr lvl="1"/>
            <a:r>
              <a:rPr lang="en-US" sz="2400" dirty="0"/>
              <a:t>Image processing basics</a:t>
            </a:r>
          </a:p>
          <a:p>
            <a:pPr lvl="1"/>
            <a:r>
              <a:rPr lang="en-US" sz="2400" dirty="0"/>
              <a:t>The simple approach</a:t>
            </a:r>
          </a:p>
          <a:p>
            <a:r>
              <a:rPr lang="en-US" sz="2800" dirty="0" err="1"/>
              <a:t>Superbowl</a:t>
            </a:r>
            <a:endParaRPr lang="en-US" sz="2800" dirty="0"/>
          </a:p>
          <a:p>
            <a:pPr lvl="1"/>
            <a:r>
              <a:rPr lang="en-US" sz="2400" dirty="0"/>
              <a:t>Feature detection basics</a:t>
            </a:r>
          </a:p>
          <a:p>
            <a:pPr lvl="1"/>
            <a:r>
              <a:rPr lang="en-US" sz="2400" dirty="0"/>
              <a:t>The U-Net approach</a:t>
            </a:r>
          </a:p>
          <a:p>
            <a:r>
              <a:rPr lang="en-US" sz="2800" b="1" dirty="0"/>
              <a:t>Performance</a:t>
            </a:r>
          </a:p>
        </p:txBody>
      </p:sp>
      <p:pic>
        <p:nvPicPr>
          <p:cNvPr id="6146" name="Picture 2" descr="Image result for unet cell">
            <a:extLst>
              <a:ext uri="{FF2B5EF4-FFF2-40B4-BE49-F238E27FC236}">
                <a16:creationId xmlns:a16="http://schemas.microsoft.com/office/drawing/2014/main" id="{F1E0DC66-4AFE-4FC8-A2C2-84437C750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8" t="34630" r="9306" b="9876"/>
          <a:stretch/>
        </p:blipFill>
        <p:spPr bwMode="auto">
          <a:xfrm>
            <a:off x="5631180" y="2061213"/>
            <a:ext cx="5524500" cy="3805766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8061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AA2B8-D65C-4322-8804-4A0219A78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 (0.0 – 0.6)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FF3D1-6810-4A7B-ADE6-E9822D67A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/>
              <a:t>Approach					Mean Average Precision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Vanilla image processing 		0.20 – 0.28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Vanilla U-Net 				0.25 – 0.42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Vanilla Mask R-CNN			0.37 – 0.50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U-Net + Deep Watershed		0.45 – 0.55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Winning model				~ 0.65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94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621E-FEDE-4BA3-BC92-4A89E9D59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A728-F185-4B1D-860C-8C6D0FEDC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455023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Region Proposal Network detects “candidate” areas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Areas are refined by removing overlapping bounding boxes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from each box is extracted and segmentation is run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Different components re-combined into single evaluation image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https://github.com/matterport/Mask_RCNN/raw/master/assets/detection_anchors.png">
            <a:extLst>
              <a:ext uri="{FF2B5EF4-FFF2-40B4-BE49-F238E27FC236}">
                <a16:creationId xmlns:a16="http://schemas.microsoft.com/office/drawing/2014/main" id="{4ADCDF07-59D4-4BA9-A6CE-35777EEB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76" y="0"/>
            <a:ext cx="6969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9DD74A-5E7E-4EF9-B5B4-F23B7CA726E3}"/>
              </a:ext>
            </a:extLst>
          </p:cNvPr>
          <p:cNvSpPr txBox="1"/>
          <p:nvPr/>
        </p:nvSpPr>
        <p:spPr>
          <a:xfrm>
            <a:off x="7812095" y="5454939"/>
            <a:ext cx="2852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Step 1 of R-CNN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D82FCF-1611-4352-9F52-45B3DDBDC6CC}"/>
              </a:ext>
            </a:extLst>
          </p:cNvPr>
          <p:cNvSpPr/>
          <p:nvPr/>
        </p:nvSpPr>
        <p:spPr>
          <a:xfrm>
            <a:off x="7845874" y="6488668"/>
            <a:ext cx="4346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https://github.com/matterport/Mask_RCNN</a:t>
            </a:r>
          </a:p>
        </p:txBody>
      </p:sp>
    </p:spTree>
    <p:extLst>
      <p:ext uri="{BB962C8B-B14F-4D97-AF65-F5344CB8AC3E}">
        <p14:creationId xmlns:p14="http://schemas.microsoft.com/office/powerpoint/2010/main" val="30208798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github.com/matterport/Mask_RCNN/raw/master/assets/detection_anchors.png">
            <a:extLst>
              <a:ext uri="{FF2B5EF4-FFF2-40B4-BE49-F238E27FC236}">
                <a16:creationId xmlns:a16="http://schemas.microsoft.com/office/drawing/2014/main" id="{4ADCDF07-59D4-4BA9-A6CE-35777EEB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76" y="0"/>
            <a:ext cx="6969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github.com/matterport/Mask_RCNN/raw/master/assets/detection_final.png">
            <a:extLst>
              <a:ext uri="{FF2B5EF4-FFF2-40B4-BE49-F238E27FC236}">
                <a16:creationId xmlns:a16="http://schemas.microsoft.com/office/drawing/2014/main" id="{06191E95-103B-427B-8B4D-20A8370AE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20" y="391851"/>
            <a:ext cx="5949779" cy="594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20621E-FEDE-4BA3-BC92-4A89E9D59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A728-F185-4B1D-860C-8C6D0FEDC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455023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Region Proposal Network detects “candidate” areas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Areas are refined by removing overlapping bounding boxes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from each box is extracted and segmentation is run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Different components re-combined into single evaluation image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9DD74A-5E7E-4EF9-B5B4-F23B7CA726E3}"/>
              </a:ext>
            </a:extLst>
          </p:cNvPr>
          <p:cNvSpPr txBox="1"/>
          <p:nvPr/>
        </p:nvSpPr>
        <p:spPr>
          <a:xfrm>
            <a:off x="7812095" y="5454939"/>
            <a:ext cx="2852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Step 4 of R-CNN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6E13FD-3B58-4EB4-AC71-C7CFFB3395E1}"/>
              </a:ext>
            </a:extLst>
          </p:cNvPr>
          <p:cNvSpPr/>
          <p:nvPr/>
        </p:nvSpPr>
        <p:spPr>
          <a:xfrm>
            <a:off x="7812095" y="6454960"/>
            <a:ext cx="4346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https://github.com/matterport/Mask_RCNN</a:t>
            </a:r>
          </a:p>
        </p:txBody>
      </p:sp>
    </p:spTree>
    <p:extLst>
      <p:ext uri="{BB962C8B-B14F-4D97-AF65-F5344CB8AC3E}">
        <p14:creationId xmlns:p14="http://schemas.microsoft.com/office/powerpoint/2010/main" val="285676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473F-80EC-41DD-857D-C3AD23EE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6C67-E386-4935-A468-A7C313BCC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Variety of colors, microscopy types</a:t>
            </a:r>
          </a:p>
          <a:p>
            <a:r>
              <a:rPr lang="en-US" sz="3200" dirty="0"/>
              <a:t>Variety of sizes and scales</a:t>
            </a:r>
          </a:p>
          <a:p>
            <a:r>
              <a:rPr lang="en-US" sz="3200" dirty="0"/>
              <a:t>Different background tissue / nuclei types</a:t>
            </a:r>
          </a:p>
          <a:p>
            <a:r>
              <a:rPr lang="en-US" sz="3200" dirty="0"/>
              <a:t>**Overlapping nuclei**</a:t>
            </a:r>
          </a:p>
          <a:p>
            <a:r>
              <a:rPr lang="en-US" sz="3200" dirty="0"/>
              <a:t>Small training set (~700)</a:t>
            </a:r>
          </a:p>
          <a:p>
            <a:r>
              <a:rPr lang="en-US" sz="3200" dirty="0"/>
              <a:t>Errors in training set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7916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BD62-02F6-4C65-B8BA-1ABCDCD29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Watershed Transform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CB4C4-3172-4CA3-AB43-E04D2CA8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66" y="1874917"/>
            <a:ext cx="4218461" cy="4190799"/>
          </a:xfrm>
          <a:prstGeom prst="rect">
            <a:avLst/>
          </a:prstGeom>
        </p:spPr>
      </p:pic>
      <p:pic>
        <p:nvPicPr>
          <p:cNvPr id="4098" name="Picture 2" descr="Image result for watershed transform gif">
            <a:extLst>
              <a:ext uri="{FF2B5EF4-FFF2-40B4-BE49-F238E27FC236}">
                <a16:creationId xmlns:a16="http://schemas.microsoft.com/office/drawing/2014/main" id="{DE9B68DA-E9CE-45A1-BDB2-CB51F74345C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41" y="1957326"/>
            <a:ext cx="4140740" cy="410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01B0D7-03EF-431A-A4C2-B0721AFD34F2}"/>
              </a:ext>
            </a:extLst>
          </p:cNvPr>
          <p:cNvSpPr/>
          <p:nvPr/>
        </p:nvSpPr>
        <p:spPr>
          <a:xfrm>
            <a:off x="972065" y="4201297"/>
            <a:ext cx="4917989" cy="18644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8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27C7-5DFC-4EAE-8B77-FA1754D8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 1:</a:t>
            </a:r>
            <a:br>
              <a:rPr lang="en-US" dirty="0"/>
            </a:br>
            <a:r>
              <a:rPr lang="en-US" dirty="0"/>
              <a:t>Data augmentation is critical.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425B4-33E7-49C7-A475-9DC0E563F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sz="3200" dirty="0"/>
              <a:t>Add </a:t>
            </a:r>
            <a:r>
              <a:rPr lang="en-US" sz="3200"/>
              <a:t>gaussian </a:t>
            </a:r>
            <a:r>
              <a:rPr lang="en-US" sz="3200" dirty="0"/>
              <a:t>n</a:t>
            </a:r>
            <a:r>
              <a:rPr lang="en-US" sz="3200"/>
              <a:t>oise</a:t>
            </a:r>
            <a:endParaRPr lang="en-US" sz="32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3200" dirty="0"/>
              <a:t>Color to gray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3200" dirty="0"/>
              <a:t>Contrast and brightness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3200" dirty="0"/>
              <a:t>Random crop 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3200" dirty="0"/>
              <a:t>Mosaics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3200" dirty="0"/>
              <a:t>Random rotate</a:t>
            </a:r>
          </a:p>
          <a:p>
            <a:pPr marL="457200" indent="-45720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481833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27C7-5DFC-4EAE-8B77-FA1754D8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 2:</a:t>
            </a:r>
            <a:br>
              <a:rPr lang="en-US" dirty="0"/>
            </a:br>
            <a:r>
              <a:rPr lang="en-US" dirty="0"/>
              <a:t>Neural networks don’t do it all.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425B4-33E7-49C7-A475-9DC0E563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7325267" cy="4023360"/>
          </a:xfrm>
        </p:spPr>
        <p:txBody>
          <a:bodyPr>
            <a:normAutofit/>
          </a:bodyPr>
          <a:lstStyle/>
          <a:p>
            <a:pPr fontAlgn="base"/>
            <a:r>
              <a:rPr lang="en-US" sz="3200" dirty="0"/>
              <a:t> Output of models was treated as “candidate nuclei”… still need to post-process data!</a:t>
            </a:r>
          </a:p>
          <a:p>
            <a:pPr lvl="1" fontAlgn="base"/>
            <a:r>
              <a:rPr lang="en-US" sz="2800"/>
              <a:t>e.g., Use </a:t>
            </a:r>
            <a:r>
              <a:rPr lang="en-US" sz="2800" dirty="0"/>
              <a:t>morphological features such as solidity, circularity, convexity, area, neighbors median, count, etc. to calculate “predicted IOU” for each mask.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528146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5BABA2-5396-497C-A257-8DD20C2DA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88" t="19845" b="29239"/>
          <a:stretch/>
        </p:blipFill>
        <p:spPr>
          <a:xfrm>
            <a:off x="45720" y="914400"/>
            <a:ext cx="11983587" cy="52484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64B3B4-CACE-465E-BFB0-CA1C1D0108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79" t="44134" r="31666" b="43509"/>
          <a:stretch/>
        </p:blipFill>
        <p:spPr>
          <a:xfrm>
            <a:off x="7937771" y="3336588"/>
            <a:ext cx="3799833" cy="320040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4A9445-946E-4C9A-8DB3-5ABC5F1807E4}"/>
              </a:ext>
            </a:extLst>
          </p:cNvPr>
          <p:cNvSpPr txBox="1"/>
          <p:nvPr/>
        </p:nvSpPr>
        <p:spPr>
          <a:xfrm>
            <a:off x="345989" y="197708"/>
            <a:ext cx="600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Insight 3: Pick the right target…</a:t>
            </a:r>
          </a:p>
        </p:txBody>
      </p:sp>
    </p:spTree>
    <p:extLst>
      <p:ext uri="{BB962C8B-B14F-4D97-AF65-F5344CB8AC3E}">
        <p14:creationId xmlns:p14="http://schemas.microsoft.com/office/powerpoint/2010/main" val="31444806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ediction">
            <a:extLst>
              <a:ext uri="{FF2B5EF4-FFF2-40B4-BE49-F238E27FC236}">
                <a16:creationId xmlns:a16="http://schemas.microsoft.com/office/drawing/2014/main" id="{6C036645-65FC-4C53-9E6C-3BD6569C8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88" t="19845" b="29239"/>
          <a:stretch/>
        </p:blipFill>
        <p:spPr bwMode="auto">
          <a:xfrm>
            <a:off x="45720" y="914400"/>
            <a:ext cx="12096235" cy="529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rediction">
            <a:extLst>
              <a:ext uri="{FF2B5EF4-FFF2-40B4-BE49-F238E27FC236}">
                <a16:creationId xmlns:a16="http://schemas.microsoft.com/office/drawing/2014/main" id="{AA568BFC-A0EE-4EA1-A499-9B1DFEB1B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17" t="44398" r="30617" b="40484"/>
          <a:stretch/>
        </p:blipFill>
        <p:spPr bwMode="auto">
          <a:xfrm>
            <a:off x="7811310" y="3337306"/>
            <a:ext cx="3959158" cy="320040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717B56-8E0C-4C8B-8FE4-A64BC54EC73B}"/>
              </a:ext>
            </a:extLst>
          </p:cNvPr>
          <p:cNvSpPr txBox="1"/>
          <p:nvPr/>
        </p:nvSpPr>
        <p:spPr>
          <a:xfrm>
            <a:off x="345989" y="197708"/>
            <a:ext cx="600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Insight 3: Pick the right target…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3F9059-3F8E-491B-87AE-E6D298A4F104}"/>
              </a:ext>
            </a:extLst>
          </p:cNvPr>
          <p:cNvSpPr txBox="1"/>
          <p:nvPr/>
        </p:nvSpPr>
        <p:spPr>
          <a:xfrm>
            <a:off x="345989" y="1145060"/>
            <a:ext cx="3806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Predict borders, not cells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00A9BC-ECFC-4A4E-B3A1-C96823375EF5}"/>
              </a:ext>
            </a:extLst>
          </p:cNvPr>
          <p:cNvCxnSpPr/>
          <p:nvPr/>
        </p:nvCxnSpPr>
        <p:spPr>
          <a:xfrm>
            <a:off x="1952368" y="1664043"/>
            <a:ext cx="1153297" cy="1219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1249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nal result">
            <a:extLst>
              <a:ext uri="{FF2B5EF4-FFF2-40B4-BE49-F238E27FC236}">
                <a16:creationId xmlns:a16="http://schemas.microsoft.com/office/drawing/2014/main" id="{B32F104D-F317-4DDE-B46D-A01AEFEFD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88" t="19845" b="29239"/>
          <a:stretch/>
        </p:blipFill>
        <p:spPr bwMode="auto">
          <a:xfrm>
            <a:off x="45720" y="914400"/>
            <a:ext cx="12085841" cy="529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inal result">
            <a:extLst>
              <a:ext uri="{FF2B5EF4-FFF2-40B4-BE49-F238E27FC236}">
                <a16:creationId xmlns:a16="http://schemas.microsoft.com/office/drawing/2014/main" id="{F22F034B-E9FA-42D4-9095-44281D214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2" t="45229" r="29633" b="39045"/>
          <a:stretch/>
        </p:blipFill>
        <p:spPr bwMode="auto">
          <a:xfrm>
            <a:off x="8103138" y="3398397"/>
            <a:ext cx="3822972" cy="320040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8335C7-7438-4972-B64E-ABC5BD7A2F2D}"/>
              </a:ext>
            </a:extLst>
          </p:cNvPr>
          <p:cNvSpPr txBox="1"/>
          <p:nvPr/>
        </p:nvSpPr>
        <p:spPr>
          <a:xfrm>
            <a:off x="345989" y="197708"/>
            <a:ext cx="600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Insight 3: Pick the right target…</a:t>
            </a:r>
          </a:p>
        </p:txBody>
      </p:sp>
    </p:spTree>
    <p:extLst>
      <p:ext uri="{BB962C8B-B14F-4D97-AF65-F5344CB8AC3E}">
        <p14:creationId xmlns:p14="http://schemas.microsoft.com/office/powerpoint/2010/main" val="9363382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cdn-images-1.medium.com/max/2000/1*P5dS0A1o9ynXFC86pIexxA.jpeg">
            <a:extLst>
              <a:ext uri="{FF2B5EF4-FFF2-40B4-BE49-F238E27FC236}">
                <a16:creationId xmlns:a16="http://schemas.microsoft.com/office/drawing/2014/main" id="{FA9F9061-E20E-4BC2-B1EC-DA374C4D8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880" y="-33772"/>
            <a:ext cx="10397952" cy="692555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cdn-images-1.medium.com/max/2000/1*P5dS0A1o9ynXFC86pIexxA.jpeg">
            <a:extLst>
              <a:ext uri="{FF2B5EF4-FFF2-40B4-BE49-F238E27FC236}">
                <a16:creationId xmlns:a16="http://schemas.microsoft.com/office/drawing/2014/main" id="{AB99508C-85BB-436C-902E-EA8FDAAB0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148" y="-26518"/>
            <a:ext cx="10397952" cy="692555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cdn-images-1.medium.com/max/2000/1*P5dS0A1o9ynXFC86pIexxA.jpeg">
            <a:extLst>
              <a:ext uri="{FF2B5EF4-FFF2-40B4-BE49-F238E27FC236}">
                <a16:creationId xmlns:a16="http://schemas.microsoft.com/office/drawing/2014/main" id="{6386FC9B-105B-4E72-9BF7-AC21FD3EE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24" y="-33778"/>
            <a:ext cx="10397952" cy="692555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0663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0E167-D225-43F1-8046-57C47424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further reference…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5B0FE-B3EB-42E3-99E7-354AA7111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Coursera’s </a:t>
            </a:r>
            <a:r>
              <a:rPr lang="en-US" sz="2800" dirty="0">
                <a:hlinkClick r:id="rId2"/>
              </a:rPr>
              <a:t>Deep learning specialization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hlinkClick r:id="rId3"/>
              </a:rPr>
              <a:t>“U-Net: Convolutional Networks for Biomedical Image Segmentation” </a:t>
            </a:r>
            <a:r>
              <a:rPr lang="en-US" sz="2800" dirty="0"/>
              <a:t>by </a:t>
            </a:r>
            <a:r>
              <a:rPr lang="en-US" sz="2800" dirty="0" err="1"/>
              <a:t>Ronneberger</a:t>
            </a:r>
            <a:r>
              <a:rPr lang="en-US" sz="2800" dirty="0"/>
              <a:t>, Fischer and </a:t>
            </a:r>
            <a:r>
              <a:rPr lang="en-US" sz="2800" dirty="0" err="1"/>
              <a:t>Brox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Kaggle’s </a:t>
            </a:r>
            <a:r>
              <a:rPr lang="en-US" sz="2800" dirty="0">
                <a:hlinkClick r:id="rId4"/>
              </a:rPr>
              <a:t>Data Science Bowl 2018</a:t>
            </a:r>
            <a:endParaRPr lang="en-US" sz="2800" dirty="0"/>
          </a:p>
          <a:p>
            <a:pPr marL="806958" lvl="1" indent="-514350">
              <a:buFont typeface="+mj-lt"/>
              <a:buAutoNum type="arabicPeriod"/>
            </a:pPr>
            <a:r>
              <a:rPr lang="en-US" sz="2600" dirty="0">
                <a:hlinkClick r:id="rId5"/>
              </a:rPr>
              <a:t>1</a:t>
            </a:r>
            <a:r>
              <a:rPr lang="en-US" sz="2600" baseline="30000" dirty="0">
                <a:hlinkClick r:id="rId5"/>
              </a:rPr>
              <a:t>st</a:t>
            </a:r>
            <a:r>
              <a:rPr lang="en-US" sz="2600" dirty="0">
                <a:hlinkClick r:id="rId5"/>
              </a:rPr>
              <a:t> Place Solution</a:t>
            </a:r>
            <a:r>
              <a:rPr lang="en-US" sz="2600" dirty="0"/>
              <a:t> from </a:t>
            </a:r>
            <a:r>
              <a:rPr lang="en-US" sz="2600" i="1" dirty="0"/>
              <a:t>ods.ai</a:t>
            </a:r>
          </a:p>
          <a:p>
            <a:pPr marL="806958" lvl="1" indent="-514350">
              <a:buFont typeface="+mj-lt"/>
              <a:buAutoNum type="arabicPeriod"/>
            </a:pPr>
            <a:r>
              <a:rPr lang="en-US" sz="2600" dirty="0">
                <a:hlinkClick r:id="rId6"/>
              </a:rPr>
              <a:t>4</a:t>
            </a:r>
            <a:r>
              <a:rPr lang="en-US" sz="2600" baseline="30000" dirty="0">
                <a:hlinkClick r:id="rId6"/>
              </a:rPr>
              <a:t>th</a:t>
            </a:r>
            <a:r>
              <a:rPr lang="en-US" sz="2600" dirty="0">
                <a:hlinkClick r:id="rId6"/>
              </a:rPr>
              <a:t> Place U-Net + Watershed</a:t>
            </a:r>
            <a:r>
              <a:rPr lang="en-US" sz="2600" dirty="0"/>
              <a:t> from </a:t>
            </a:r>
            <a:r>
              <a:rPr lang="en-US" sz="2600" i="1" dirty="0"/>
              <a:t>Nuclear Vision</a:t>
            </a:r>
            <a:endParaRPr lang="en-US" sz="2600" dirty="0"/>
          </a:p>
          <a:p>
            <a:pPr marL="806958" lvl="1" indent="-514350">
              <a:buFont typeface="+mj-lt"/>
              <a:buAutoNum type="arabicPeriod"/>
            </a:pPr>
            <a:r>
              <a:rPr lang="en-US" sz="2600" dirty="0">
                <a:hlinkClick r:id="rId7"/>
              </a:rPr>
              <a:t>11</a:t>
            </a:r>
            <a:r>
              <a:rPr lang="en-US" sz="2600" baseline="30000" dirty="0">
                <a:hlinkClick r:id="rId7"/>
              </a:rPr>
              <a:t>th</a:t>
            </a:r>
            <a:r>
              <a:rPr lang="en-US" sz="2600" dirty="0">
                <a:hlinkClick r:id="rId7"/>
              </a:rPr>
              <a:t> Place Open Solution </a:t>
            </a:r>
            <a:r>
              <a:rPr lang="en-US" sz="2600" dirty="0"/>
              <a:t>from Zheng Li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3864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F7F6E-751B-4075-A32C-59BE763E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F2625-2D4C-4C8B-B17E-C79F7A1DD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2018 Data Science Bowl</a:t>
            </a:r>
          </a:p>
          <a:p>
            <a:r>
              <a:rPr lang="en-US" sz="2800" b="1" dirty="0"/>
              <a:t>Puppy bowl</a:t>
            </a:r>
          </a:p>
          <a:p>
            <a:pPr lvl="1"/>
            <a:r>
              <a:rPr lang="en-US" sz="2400" b="1" dirty="0"/>
              <a:t>Image processing basics</a:t>
            </a:r>
          </a:p>
          <a:p>
            <a:pPr lvl="1"/>
            <a:r>
              <a:rPr lang="en-US" sz="2400" dirty="0"/>
              <a:t>The simple approach</a:t>
            </a:r>
          </a:p>
          <a:p>
            <a:r>
              <a:rPr lang="en-US" sz="2800" dirty="0" err="1"/>
              <a:t>Superbowl</a:t>
            </a:r>
            <a:endParaRPr lang="en-US" sz="2800" dirty="0"/>
          </a:p>
          <a:p>
            <a:pPr lvl="1"/>
            <a:r>
              <a:rPr lang="en-US" sz="2400" dirty="0"/>
              <a:t>Feature detection basics</a:t>
            </a:r>
          </a:p>
          <a:p>
            <a:pPr lvl="1"/>
            <a:r>
              <a:rPr lang="en-US" sz="2400" dirty="0"/>
              <a:t>The U-Net approach</a:t>
            </a:r>
          </a:p>
          <a:p>
            <a:r>
              <a:rPr lang="en-US" sz="2800" dirty="0"/>
              <a:t>Performance</a:t>
            </a:r>
          </a:p>
        </p:txBody>
      </p:sp>
      <p:pic>
        <p:nvPicPr>
          <p:cNvPr id="2050" name="Picture 2" descr="Image result for puppy bowl">
            <a:extLst>
              <a:ext uri="{FF2B5EF4-FFF2-40B4-BE49-F238E27FC236}">
                <a16:creationId xmlns:a16="http://schemas.microsoft.com/office/drawing/2014/main" id="{6B2A758A-3837-450D-8DAD-24B8E9CD6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797" y="2140374"/>
            <a:ext cx="5754753" cy="3837094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962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DFC533-75BC-4D98-BAD7-8F9AD37A4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0"/>
            <a:ext cx="10206038" cy="63149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98C260-1EA5-4FA7-AFC8-E1C91C97F553}"/>
              </a:ext>
            </a:extLst>
          </p:cNvPr>
          <p:cNvSpPr/>
          <p:nvPr/>
        </p:nvSpPr>
        <p:spPr>
          <a:xfrm>
            <a:off x="1689100" y="3378200"/>
            <a:ext cx="9550400" cy="76200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1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049D7C-8250-47EC-9467-72931916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Image:</a:t>
            </a:r>
            <a:br>
              <a:rPr lang="en-US" dirty="0"/>
            </a:br>
            <a:r>
              <a:rPr lang="en-US" dirty="0"/>
              <a:t>Intensity data with meaningful order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044F3F-8A20-4E99-A267-B7368F390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99" y="2271712"/>
            <a:ext cx="4581743" cy="3919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7F86EF-12F5-44A6-A624-E16B66D8625B}"/>
              </a:ext>
            </a:extLst>
          </p:cNvPr>
          <p:cNvSpPr txBox="1"/>
          <p:nvPr/>
        </p:nvSpPr>
        <p:spPr>
          <a:xfrm>
            <a:off x="1466850" y="1737360"/>
            <a:ext cx="4410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One cell from train image</a:t>
            </a:r>
          </a:p>
        </p:txBody>
      </p:sp>
    </p:spTree>
    <p:extLst>
      <p:ext uri="{BB962C8B-B14F-4D97-AF65-F5344CB8AC3E}">
        <p14:creationId xmlns:p14="http://schemas.microsoft.com/office/powerpoint/2010/main" val="365109659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1316</TotalTime>
  <Words>1095</Words>
  <Application>Microsoft Office PowerPoint</Application>
  <PresentationFormat>Widescreen</PresentationFormat>
  <Paragraphs>387</Paragraphs>
  <Slides>67</Slides>
  <Notes>0</Notes>
  <HiddenSlides>6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0" baseType="lpstr">
      <vt:lpstr>Calibri</vt:lpstr>
      <vt:lpstr>Calibri Light</vt:lpstr>
      <vt:lpstr>Retrospect</vt:lpstr>
      <vt:lpstr>Deconvoluting  Convolutions</vt:lpstr>
      <vt:lpstr>Topics</vt:lpstr>
      <vt:lpstr>PowerPoint Presentation</vt:lpstr>
      <vt:lpstr>PowerPoint Presentation</vt:lpstr>
      <vt:lpstr>PowerPoint Presentation</vt:lpstr>
      <vt:lpstr>Competition challenges</vt:lpstr>
      <vt:lpstr>Topics</vt:lpstr>
      <vt:lpstr>PowerPoint Presentation</vt:lpstr>
      <vt:lpstr>Image: Intensity data with meaningful order</vt:lpstr>
      <vt:lpstr>Image: Intensity data with meaningful order</vt:lpstr>
      <vt:lpstr>Image: Intensity data with meaningful order</vt:lpstr>
      <vt:lpstr>Types of image analyses</vt:lpstr>
      <vt:lpstr>Topics</vt:lpstr>
      <vt:lpstr>The dumb approach</vt:lpstr>
      <vt:lpstr>Competition challenges</vt:lpstr>
      <vt:lpstr>Competition challenges</vt:lpstr>
      <vt:lpstr>Step one: Convert to grayscale image.</vt:lpstr>
      <vt:lpstr>Step one: Convert to grayscale image.</vt:lpstr>
      <vt:lpstr>Step two: Threshold  background</vt:lpstr>
      <vt:lpstr>Step three: Separate individual objects</vt:lpstr>
      <vt:lpstr>Step four: Post-process individual objects</vt:lpstr>
      <vt:lpstr>Step four: Post-process individual objects</vt:lpstr>
      <vt:lpstr>Step five: Encode and submit</vt:lpstr>
      <vt:lpstr>PowerPoint Presentation</vt:lpstr>
      <vt:lpstr>Topics</vt:lpstr>
      <vt:lpstr>Humans recognize objects from patterns</vt:lpstr>
      <vt:lpstr>PowerPoint Presentation</vt:lpstr>
      <vt:lpstr>PowerPoint Presentation</vt:lpstr>
      <vt:lpstr>Convolution: Weighting an image by a pattern.</vt:lpstr>
      <vt:lpstr>Convolution sums the element-wise product of an image window and filter</vt:lpstr>
      <vt:lpstr>A separate convolution is performed for each pixel.</vt:lpstr>
      <vt:lpstr>A separate convolution is performed for each pixel.</vt:lpstr>
      <vt:lpstr>Results: Horizontal Edges</vt:lpstr>
      <vt:lpstr>Results: Vertical Edges</vt:lpstr>
      <vt:lpstr>Results: Mean Filter</vt:lpstr>
      <vt:lpstr>Convolve image with multiple filters</vt:lpstr>
      <vt:lpstr>Convolve image with many filters</vt:lpstr>
      <vt:lpstr>Convolutional neural networks</vt:lpstr>
      <vt:lpstr>PowerPoint Presentation</vt:lpstr>
      <vt:lpstr>Rule of thumb: Layers get more compact but deeper. </vt:lpstr>
      <vt:lpstr>Rule of thumb: Filters become sensitive to higher level features in deeper layers</vt:lpstr>
      <vt:lpstr>Rule of thumb: Use a pre-built architecture</vt:lpstr>
      <vt:lpstr>Topics</vt:lpstr>
      <vt:lpstr>The U-Net</vt:lpstr>
      <vt:lpstr>Layer Types</vt:lpstr>
      <vt:lpstr>Layer Types</vt:lpstr>
      <vt:lpstr>Layer Types</vt:lpstr>
      <vt:lpstr>Convolutions change depth, Pooling changes height / width</vt:lpstr>
      <vt:lpstr>Layer Types</vt:lpstr>
      <vt:lpstr>Contraction Path</vt:lpstr>
      <vt:lpstr>Basin</vt:lpstr>
      <vt:lpstr>Expansion Path</vt:lpstr>
      <vt:lpstr>Skip Connections</vt:lpstr>
      <vt:lpstr>PowerPoint Presentation</vt:lpstr>
      <vt:lpstr>PowerPoint Presentation</vt:lpstr>
      <vt:lpstr>Topics</vt:lpstr>
      <vt:lpstr>Model performance (0.0 – 0.6)</vt:lpstr>
      <vt:lpstr>Mask R-CNN</vt:lpstr>
      <vt:lpstr>Mask R-CNN</vt:lpstr>
      <vt:lpstr>Watershed Transform</vt:lpstr>
      <vt:lpstr>Insight 1: Data augmentation is critical.</vt:lpstr>
      <vt:lpstr>Insight 2: Neural networks don’t do it all.</vt:lpstr>
      <vt:lpstr>PowerPoint Presentation</vt:lpstr>
      <vt:lpstr>PowerPoint Presentation</vt:lpstr>
      <vt:lpstr>PowerPoint Presentation</vt:lpstr>
      <vt:lpstr>PowerPoint Presentation</vt:lpstr>
      <vt:lpstr>For further reference…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Deconvoluting  Convolutions</dc:title>
  <dc:creator>Stephen Bailey</dc:creator>
  <cp:lastModifiedBy>Stephen Bailey</cp:lastModifiedBy>
  <cp:revision>45</cp:revision>
  <dcterms:created xsi:type="dcterms:W3CDTF">2018-04-15T19:09:51Z</dcterms:created>
  <dcterms:modified xsi:type="dcterms:W3CDTF">2018-04-25T10:45:57Z</dcterms:modified>
</cp:coreProperties>
</file>